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9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0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764" r:id="rId2"/>
    <p:sldMasterId id="2147483720" r:id="rId3"/>
    <p:sldMasterId id="2147483683" r:id="rId4"/>
    <p:sldMasterId id="2147483687" r:id="rId5"/>
    <p:sldMasterId id="2147483694" r:id="rId6"/>
    <p:sldMasterId id="2147483696" r:id="rId7"/>
    <p:sldMasterId id="2147483665" r:id="rId8"/>
    <p:sldMasterId id="2147483715" r:id="rId9"/>
    <p:sldMasterId id="2147483703" r:id="rId10"/>
    <p:sldMasterId id="2147483666" r:id="rId11"/>
  </p:sldMasterIdLst>
  <p:notesMasterIdLst>
    <p:notesMasterId r:id="rId28"/>
  </p:notesMasterIdLst>
  <p:handoutMasterIdLst>
    <p:handoutMasterId r:id="rId29"/>
  </p:handoutMasterIdLst>
  <p:sldIdLst>
    <p:sldId id="258" r:id="rId12"/>
    <p:sldId id="379" r:id="rId13"/>
    <p:sldId id="396" r:id="rId14"/>
    <p:sldId id="266" r:id="rId15"/>
    <p:sldId id="408" r:id="rId16"/>
    <p:sldId id="409" r:id="rId17"/>
    <p:sldId id="406" r:id="rId18"/>
    <p:sldId id="305" r:id="rId19"/>
    <p:sldId id="413" r:id="rId20"/>
    <p:sldId id="368" r:id="rId21"/>
    <p:sldId id="414" r:id="rId22"/>
    <p:sldId id="291" r:id="rId23"/>
    <p:sldId id="416" r:id="rId24"/>
    <p:sldId id="417" r:id="rId25"/>
    <p:sldId id="418" r:id="rId26"/>
    <p:sldId id="293" r:id="rId27"/>
  </p:sldIdLst>
  <p:sldSz cx="9144000" cy="5143500" type="screen16x9"/>
  <p:notesSz cx="6669088" cy="9926638"/>
  <p:embeddedFontLst>
    <p:embeddedFont>
      <p:font typeface="Roboto Black" pitchFamily="2" charset="0"/>
      <p:regular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Roboto Light" pitchFamily="2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Roboto" pitchFamily="2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61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24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86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47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09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71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32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94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" userDrawn="1">
          <p15:clr>
            <a:srgbClr val="A4A3A4"/>
          </p15:clr>
        </p15:guide>
        <p15:guide id="2" pos="384" userDrawn="1">
          <p15:clr>
            <a:srgbClr val="A4A3A4"/>
          </p15:clr>
        </p15:guide>
        <p15:guide id="3" orient="horz" pos="276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3945"/>
    <a:srgbClr val="473945"/>
    <a:srgbClr val="FACE0E"/>
    <a:srgbClr val="EA3945"/>
    <a:srgbClr val="D6343F"/>
    <a:srgbClr val="EBF1F5"/>
    <a:srgbClr val="EEF1FA"/>
    <a:srgbClr val="EFF2FB"/>
    <a:srgbClr val="EEF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36" autoAdjust="0"/>
    <p:restoredTop sz="86410" autoAdjust="0"/>
  </p:normalViewPr>
  <p:slideViewPr>
    <p:cSldViewPr snapToGrid="0" snapToObjects="1">
      <p:cViewPr varScale="1">
        <p:scale>
          <a:sx n="148" d="100"/>
          <a:sy n="148" d="100"/>
        </p:scale>
        <p:origin x="449" y="75"/>
      </p:cViewPr>
      <p:guideLst>
        <p:guide orient="horz" pos="368"/>
        <p:guide pos="384"/>
        <p:guide orient="horz" pos="276"/>
        <p:guide pos="288"/>
      </p:guideLst>
    </p:cSldViewPr>
  </p:slideViewPr>
  <p:outlineViewPr>
    <p:cViewPr>
      <p:scale>
        <a:sx n="33" d="100"/>
        <a:sy n="33" d="100"/>
      </p:scale>
      <p:origin x="0" y="-14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5754" y="102"/>
      </p:cViewPr>
      <p:guideLst>
        <p:guide orient="horz" pos="3127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font" Target="fonts/font10.fntdata"/><Relationship Id="rId21" Type="http://schemas.openxmlformats.org/officeDocument/2006/relationships/slide" Target="slides/slide1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microsoft.com/office/2015/10/relationships/revisionInfo" Target="revisionInfo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0" Type="http://schemas.openxmlformats.org/officeDocument/2006/relationships/slide" Target="slides/slide9.xml"/><Relationship Id="rId41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2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CD0EA-239A-0D42-86FA-938C392FE9F7}" type="datetime1">
              <a:t>27.06.2017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A83DC-AE9A-44FF-A844-E2E5D5BA0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252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2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3309F-0A04-C444-9877-B2D5B465713C}" type="datetime1">
              <a:t>27.06.2017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4FF52-46E3-43CB-AB80-CBEE90E8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000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1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4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86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47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09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71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32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94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57188" y="1239838"/>
            <a:ext cx="5954712" cy="3351212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97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57188" y="1239838"/>
            <a:ext cx="5954712" cy="3351212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03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57188" y="1239838"/>
            <a:ext cx="5954712" cy="3351212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66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57188" y="1239838"/>
            <a:ext cx="5954712" cy="3351212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56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57188" y="1239838"/>
            <a:ext cx="5954712" cy="3351212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96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57188" y="1239838"/>
            <a:ext cx="5954712" cy="3351212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41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57188" y="1239838"/>
            <a:ext cx="5954712" cy="3351212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12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57188" y="1239838"/>
            <a:ext cx="5954712" cy="3351212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78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57188" y="1239838"/>
            <a:ext cx="5954712" cy="3351212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96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57188" y="1239838"/>
            <a:ext cx="5954712" cy="3351212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47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57188" y="1239838"/>
            <a:ext cx="5954712" cy="3351212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43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57188" y="1239838"/>
            <a:ext cx="5954712" cy="3351212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42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39838"/>
            <a:ext cx="5954712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4FF52-46E3-43CB-AB80-CBEE90E8F2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94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57188" y="1239838"/>
            <a:ext cx="5954712" cy="3351212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8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57188" y="1239838"/>
            <a:ext cx="5954712" cy="3351212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3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4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657350"/>
            <a:ext cx="4320000" cy="25823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2466" y="819152"/>
            <a:ext cx="7900987" cy="381000"/>
          </a:xfrm>
        </p:spPr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8"/>
          </p:nvPr>
        </p:nvSpPr>
        <p:spPr>
          <a:xfrm>
            <a:off x="252444" y="1657350"/>
            <a:ext cx="1957387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8" name="Content Placeholder 16"/>
          <p:cNvSpPr>
            <a:spLocks noGrp="1"/>
          </p:cNvSpPr>
          <p:nvPr>
            <p:ph sz="quarter" idx="19"/>
          </p:nvPr>
        </p:nvSpPr>
        <p:spPr>
          <a:xfrm>
            <a:off x="252444" y="2944286"/>
            <a:ext cx="1957387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9" name="Content Placeholder 16"/>
          <p:cNvSpPr>
            <a:spLocks noGrp="1"/>
          </p:cNvSpPr>
          <p:nvPr>
            <p:ph sz="quarter" idx="20"/>
          </p:nvPr>
        </p:nvSpPr>
        <p:spPr>
          <a:xfrm>
            <a:off x="2201366" y="1657350"/>
            <a:ext cx="1957387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0" name="Content Placeholder 16"/>
          <p:cNvSpPr>
            <a:spLocks noGrp="1"/>
          </p:cNvSpPr>
          <p:nvPr>
            <p:ph sz="quarter" idx="21"/>
          </p:nvPr>
        </p:nvSpPr>
        <p:spPr>
          <a:xfrm>
            <a:off x="2201366" y="2944286"/>
            <a:ext cx="1957387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5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000" y="1352550"/>
            <a:ext cx="4320000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 algn="ctr">
              <a:buNone/>
              <a:defRPr sz="2000"/>
            </a:lvl2pPr>
            <a:lvl3pPr marL="913911" indent="0" algn="ctr">
              <a:buNone/>
              <a:defRPr sz="1800"/>
            </a:lvl3pPr>
            <a:lvl4pPr marL="1370867" indent="0" algn="ctr">
              <a:buNone/>
              <a:defRPr sz="1600"/>
            </a:lvl4pPr>
            <a:lvl5pPr marL="1827821" indent="0" algn="ctr">
              <a:buNone/>
              <a:defRPr sz="1600"/>
            </a:lvl5pPr>
            <a:lvl6pPr marL="2284775" indent="0" algn="ctr">
              <a:buNone/>
              <a:defRPr sz="1600"/>
            </a:lvl6pPr>
            <a:lvl7pPr marL="2741723" indent="0" algn="ctr">
              <a:buNone/>
              <a:defRPr sz="1600"/>
            </a:lvl7pPr>
            <a:lvl8pPr marL="3198680" indent="0" algn="ctr">
              <a:buNone/>
              <a:defRPr sz="1600"/>
            </a:lvl8pPr>
            <a:lvl9pPr marL="3655634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352550"/>
            <a:ext cx="43200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8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000" y="1352550"/>
            <a:ext cx="4320000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 algn="ctr">
              <a:buNone/>
              <a:defRPr sz="2000"/>
            </a:lvl2pPr>
            <a:lvl3pPr marL="913911" indent="0" algn="ctr">
              <a:buNone/>
              <a:defRPr sz="1800"/>
            </a:lvl3pPr>
            <a:lvl4pPr marL="1370867" indent="0" algn="ctr">
              <a:buNone/>
              <a:defRPr sz="1600"/>
            </a:lvl4pPr>
            <a:lvl5pPr marL="1827821" indent="0" algn="ctr">
              <a:buNone/>
              <a:defRPr sz="1600"/>
            </a:lvl5pPr>
            <a:lvl6pPr marL="2284775" indent="0" algn="ctr">
              <a:buNone/>
              <a:defRPr sz="1600"/>
            </a:lvl6pPr>
            <a:lvl7pPr marL="2741723" indent="0" algn="ctr">
              <a:buNone/>
              <a:defRPr sz="1600"/>
            </a:lvl7pPr>
            <a:lvl8pPr marL="3198680" indent="0" algn="ctr">
              <a:buNone/>
              <a:defRPr sz="1600"/>
            </a:lvl8pPr>
            <a:lvl9pPr marL="3655634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9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24" y="1352550"/>
            <a:ext cx="4319999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 algn="ctr">
              <a:buNone/>
              <a:defRPr sz="2000"/>
            </a:lvl2pPr>
            <a:lvl3pPr marL="913911" indent="0" algn="ctr">
              <a:buNone/>
              <a:defRPr sz="1800"/>
            </a:lvl3pPr>
            <a:lvl4pPr marL="1370867" indent="0" algn="ctr">
              <a:buNone/>
              <a:defRPr sz="1600"/>
            </a:lvl4pPr>
            <a:lvl5pPr marL="1827821" indent="0" algn="ctr">
              <a:buNone/>
              <a:defRPr sz="1600"/>
            </a:lvl5pPr>
            <a:lvl6pPr marL="2284775" indent="0" algn="ctr">
              <a:buNone/>
              <a:defRPr sz="1600"/>
            </a:lvl6pPr>
            <a:lvl7pPr marL="2741723" indent="0" algn="ctr">
              <a:buNone/>
              <a:defRPr sz="1600"/>
            </a:lvl7pPr>
            <a:lvl8pPr marL="3198680" indent="0" algn="ctr">
              <a:buNone/>
              <a:defRPr sz="1600"/>
            </a:lvl8pPr>
            <a:lvl9pPr marL="3655634" indent="0" algn="ctr">
              <a:buNone/>
              <a:defRPr sz="1600"/>
            </a:lvl9pPr>
          </a:lstStyle>
          <a:p>
            <a:r>
              <a:rPr lang="sk-SK"/>
              <a:t>Click to edit Master subtitle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252416" y="1352550"/>
            <a:ext cx="4319588" cy="289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7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24" y="1352550"/>
            <a:ext cx="4319999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 algn="ctr">
              <a:buNone/>
              <a:defRPr sz="2000"/>
            </a:lvl2pPr>
            <a:lvl3pPr marL="913911" indent="0" algn="ctr">
              <a:buNone/>
              <a:defRPr sz="1800"/>
            </a:lvl3pPr>
            <a:lvl4pPr marL="1370867" indent="0" algn="ctr">
              <a:buNone/>
              <a:defRPr sz="1600"/>
            </a:lvl4pPr>
            <a:lvl5pPr marL="1827821" indent="0" algn="ctr">
              <a:buNone/>
              <a:defRPr sz="1600"/>
            </a:lvl5pPr>
            <a:lvl6pPr marL="2284775" indent="0" algn="ctr">
              <a:buNone/>
              <a:defRPr sz="1600"/>
            </a:lvl6pPr>
            <a:lvl7pPr marL="2741723" indent="0" algn="ctr">
              <a:buNone/>
              <a:defRPr sz="1600"/>
            </a:lvl7pPr>
            <a:lvl8pPr marL="3198680" indent="0" algn="ctr">
              <a:buNone/>
              <a:defRPr sz="1600"/>
            </a:lvl8pPr>
            <a:lvl9pPr marL="3655634" indent="0" algn="ctr">
              <a:buNone/>
              <a:defRPr sz="1600"/>
            </a:lvl9pPr>
          </a:lstStyle>
          <a:p>
            <a:r>
              <a:rPr lang="sk-SK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8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252000" y="1352550"/>
            <a:ext cx="8640000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30000"/>
              </a:lnSpc>
              <a:spcBef>
                <a:spcPts val="0"/>
              </a:spcBef>
              <a:buFont typeface="Arial"/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5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6"/>
          <p:cNvSpPr>
            <a:spLocks noGrp="1"/>
          </p:cNvSpPr>
          <p:nvPr>
            <p:ph sz="quarter" idx="14"/>
          </p:nvPr>
        </p:nvSpPr>
        <p:spPr>
          <a:xfrm>
            <a:off x="0" y="1352555"/>
            <a:ext cx="9144000" cy="1981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30000"/>
              </a:lnSpc>
              <a:spcBef>
                <a:spcPts val="0"/>
              </a:spcBef>
              <a:buFont typeface="Arial"/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52416" y="3486150"/>
            <a:ext cx="4319588" cy="9144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572004" y="3486150"/>
            <a:ext cx="4319588" cy="9144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2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019831" y="1352550"/>
            <a:ext cx="2872201" cy="28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252447" y="1352550"/>
            <a:ext cx="2871787" cy="28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3141159" y="1352550"/>
            <a:ext cx="2871787" cy="28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252449" y="1352550"/>
            <a:ext cx="2159001" cy="288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2411438" y="1352550"/>
            <a:ext cx="2159001" cy="288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4570430" y="1352550"/>
            <a:ext cx="2159001" cy="288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6733043" y="1352550"/>
            <a:ext cx="2159001" cy="288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4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7"/>
          </p:nvPr>
        </p:nvSpPr>
        <p:spPr>
          <a:xfrm>
            <a:off x="0" y="0"/>
            <a:ext cx="4572000" cy="5143500"/>
          </a:xfrm>
          <a:prstGeom prst="rect">
            <a:avLst/>
          </a:prstGeom>
          <a:noFill/>
          <a:effectLst/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sk-SK"/>
              <a:t>Drag picture to placeholder or click icon to add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868338" y="1352550"/>
            <a:ext cx="4023668" cy="2895600"/>
          </a:xfrm>
          <a:prstGeom prst="rect">
            <a:avLst/>
          </a:prstGeom>
        </p:spPr>
        <p:txBody>
          <a:bodyPr rIns="269933">
            <a:noAutofit/>
          </a:bodyPr>
          <a:lstStyle>
            <a:lvl1pPr marL="0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1pPr>
            <a:lvl2pPr marL="456947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2pPr>
            <a:lvl3pPr marL="913911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3pPr>
            <a:lvl4pPr marL="1370867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4pPr>
            <a:lvl5pPr marL="1827821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7978" y="819152"/>
            <a:ext cx="3292351" cy="381000"/>
          </a:xfrm>
        </p:spPr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192000" y="1504952"/>
            <a:ext cx="270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286279" y="1504952"/>
            <a:ext cx="270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3239140" y="1504952"/>
            <a:ext cx="270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9" name="Content Placeholder 16"/>
          <p:cNvSpPr>
            <a:spLocks noGrp="1"/>
          </p:cNvSpPr>
          <p:nvPr>
            <p:ph sz="quarter" idx="22" hasCustomPrompt="1"/>
          </p:nvPr>
        </p:nvSpPr>
        <p:spPr>
          <a:xfrm>
            <a:off x="6192000" y="3333754"/>
            <a:ext cx="270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6"/>
          <p:cNvSpPr>
            <a:spLocks noGrp="1"/>
          </p:cNvSpPr>
          <p:nvPr>
            <p:ph sz="quarter" idx="23" hasCustomPrompt="1"/>
          </p:nvPr>
        </p:nvSpPr>
        <p:spPr>
          <a:xfrm>
            <a:off x="286279" y="3333754"/>
            <a:ext cx="270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6"/>
          <p:cNvSpPr>
            <a:spLocks noGrp="1"/>
          </p:cNvSpPr>
          <p:nvPr>
            <p:ph sz="quarter" idx="24" hasCustomPrompt="1"/>
          </p:nvPr>
        </p:nvSpPr>
        <p:spPr>
          <a:xfrm>
            <a:off x="3239140" y="3333754"/>
            <a:ext cx="270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2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7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192000" y="1504952"/>
            <a:ext cx="270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286279" y="1504952"/>
            <a:ext cx="270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3239140" y="1504952"/>
            <a:ext cx="270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9" name="Content Placeholder 16"/>
          <p:cNvSpPr>
            <a:spLocks noGrp="1"/>
          </p:cNvSpPr>
          <p:nvPr>
            <p:ph sz="quarter" idx="22" hasCustomPrompt="1"/>
          </p:nvPr>
        </p:nvSpPr>
        <p:spPr>
          <a:xfrm>
            <a:off x="6192000" y="3333754"/>
            <a:ext cx="270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6"/>
          <p:cNvSpPr>
            <a:spLocks noGrp="1"/>
          </p:cNvSpPr>
          <p:nvPr>
            <p:ph sz="quarter" idx="23" hasCustomPrompt="1"/>
          </p:nvPr>
        </p:nvSpPr>
        <p:spPr>
          <a:xfrm>
            <a:off x="286279" y="3333754"/>
            <a:ext cx="270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6"/>
          <p:cNvSpPr>
            <a:spLocks noGrp="1"/>
          </p:cNvSpPr>
          <p:nvPr>
            <p:ph sz="quarter" idx="24" hasCustomPrompt="1"/>
          </p:nvPr>
        </p:nvSpPr>
        <p:spPr>
          <a:xfrm>
            <a:off x="3239140" y="3333754"/>
            <a:ext cx="270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5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271613" y="1809750"/>
            <a:ext cx="2159001" cy="21600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2425427" y="1809750"/>
            <a:ext cx="2159001" cy="21600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4579250" y="1809750"/>
            <a:ext cx="2159001" cy="21600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6733043" y="1809750"/>
            <a:ext cx="2159001" cy="21600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982146" y="1200150"/>
            <a:ext cx="7171267" cy="609600"/>
          </a:xfrm>
        </p:spPr>
        <p:txBody>
          <a:bodyPr lIns="134967" tIns="70182" rIns="134967" bIns="70182"/>
          <a:lstStyle>
            <a:lvl1pPr algn="ctr">
              <a:lnSpc>
                <a:spcPct val="120000"/>
              </a:lnSpc>
              <a:spcAft>
                <a:spcPts val="600"/>
              </a:spcAft>
              <a:defRPr/>
            </a:lvl1pPr>
            <a:lvl2pPr algn="ctr">
              <a:lnSpc>
                <a:spcPct val="120000"/>
              </a:lnSpc>
              <a:spcAft>
                <a:spcPts val="600"/>
              </a:spcAft>
              <a:defRPr/>
            </a:lvl2pPr>
            <a:lvl3pPr algn="ctr">
              <a:lnSpc>
                <a:spcPct val="120000"/>
              </a:lnSpc>
              <a:spcAft>
                <a:spcPts val="600"/>
              </a:spcAft>
              <a:defRPr/>
            </a:lvl3pPr>
            <a:lvl4pPr algn="ctr">
              <a:lnSpc>
                <a:spcPct val="120000"/>
              </a:lnSpc>
              <a:spcAft>
                <a:spcPts val="600"/>
              </a:spcAft>
              <a:defRPr/>
            </a:lvl4pPr>
            <a:lvl5pPr algn="ctr"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/>
          </p:nvPr>
        </p:nvSpPr>
        <p:spPr>
          <a:xfrm>
            <a:off x="3778500" y="1504952"/>
            <a:ext cx="162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/>
          </p:nvPr>
        </p:nvSpPr>
        <p:spPr>
          <a:xfrm>
            <a:off x="286294" y="1504952"/>
            <a:ext cx="1618723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/>
          </p:nvPr>
        </p:nvSpPr>
        <p:spPr>
          <a:xfrm>
            <a:off x="2031749" y="1504952"/>
            <a:ext cx="162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9" name="Content Placeholder 16"/>
          <p:cNvSpPr>
            <a:spLocks noGrp="1"/>
          </p:cNvSpPr>
          <p:nvPr>
            <p:ph sz="quarter" idx="22"/>
          </p:nvPr>
        </p:nvSpPr>
        <p:spPr>
          <a:xfrm>
            <a:off x="3778500" y="3333754"/>
            <a:ext cx="162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16"/>
          <p:cNvSpPr>
            <a:spLocks noGrp="1"/>
          </p:cNvSpPr>
          <p:nvPr>
            <p:ph sz="quarter" idx="23"/>
          </p:nvPr>
        </p:nvSpPr>
        <p:spPr>
          <a:xfrm>
            <a:off x="286294" y="3333754"/>
            <a:ext cx="1618723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24"/>
          </p:nvPr>
        </p:nvSpPr>
        <p:spPr>
          <a:xfrm>
            <a:off x="2031749" y="3333754"/>
            <a:ext cx="162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16"/>
          <p:cNvSpPr>
            <a:spLocks noGrp="1"/>
          </p:cNvSpPr>
          <p:nvPr>
            <p:ph sz="quarter" idx="25"/>
          </p:nvPr>
        </p:nvSpPr>
        <p:spPr>
          <a:xfrm>
            <a:off x="5525251" y="1504952"/>
            <a:ext cx="162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Content Placeholder 16"/>
          <p:cNvSpPr>
            <a:spLocks noGrp="1"/>
          </p:cNvSpPr>
          <p:nvPr>
            <p:ph sz="quarter" idx="26"/>
          </p:nvPr>
        </p:nvSpPr>
        <p:spPr>
          <a:xfrm>
            <a:off x="5525251" y="3333754"/>
            <a:ext cx="162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16"/>
          <p:cNvSpPr>
            <a:spLocks noGrp="1"/>
          </p:cNvSpPr>
          <p:nvPr>
            <p:ph sz="quarter" idx="27"/>
          </p:nvPr>
        </p:nvSpPr>
        <p:spPr>
          <a:xfrm>
            <a:off x="7272000" y="1504952"/>
            <a:ext cx="162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Content Placeholder 16"/>
          <p:cNvSpPr>
            <a:spLocks noGrp="1"/>
          </p:cNvSpPr>
          <p:nvPr>
            <p:ph sz="quarter" idx="28"/>
          </p:nvPr>
        </p:nvSpPr>
        <p:spPr>
          <a:xfrm>
            <a:off x="7272000" y="3333754"/>
            <a:ext cx="162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0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/>
          </p:nvPr>
        </p:nvSpPr>
        <p:spPr>
          <a:xfrm>
            <a:off x="3778500" y="1504955"/>
            <a:ext cx="1620000" cy="1447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/>
          </p:nvPr>
        </p:nvSpPr>
        <p:spPr>
          <a:xfrm>
            <a:off x="286294" y="1504955"/>
            <a:ext cx="1618723" cy="1447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/>
          </p:nvPr>
        </p:nvSpPr>
        <p:spPr>
          <a:xfrm>
            <a:off x="2031749" y="1504955"/>
            <a:ext cx="1620000" cy="1447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25"/>
          </p:nvPr>
        </p:nvSpPr>
        <p:spPr>
          <a:xfrm>
            <a:off x="5525251" y="1504955"/>
            <a:ext cx="1620000" cy="1447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16"/>
          <p:cNvSpPr>
            <a:spLocks noGrp="1"/>
          </p:cNvSpPr>
          <p:nvPr>
            <p:ph sz="quarter" idx="27"/>
          </p:nvPr>
        </p:nvSpPr>
        <p:spPr>
          <a:xfrm>
            <a:off x="7272000" y="1504955"/>
            <a:ext cx="1620000" cy="1447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285762" y="2925294"/>
            <a:ext cx="1618723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286294" y="3409970"/>
            <a:ext cx="1618723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2031234" y="2925294"/>
            <a:ext cx="1618723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31762" y="3409970"/>
            <a:ext cx="1618723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3779794" y="2925294"/>
            <a:ext cx="1618723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780322" y="3409970"/>
            <a:ext cx="1618723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25262" y="2925294"/>
            <a:ext cx="1618723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5525794" y="3409970"/>
            <a:ext cx="1618723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7273294" y="2925294"/>
            <a:ext cx="1618723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273819" y="3409970"/>
            <a:ext cx="1618723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1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/>
          </p:nvPr>
        </p:nvSpPr>
        <p:spPr>
          <a:xfrm>
            <a:off x="6192000" y="1504950"/>
            <a:ext cx="2700000" cy="14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/>
          </p:nvPr>
        </p:nvSpPr>
        <p:spPr>
          <a:xfrm>
            <a:off x="286279" y="1504950"/>
            <a:ext cx="2700000" cy="14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/>
          </p:nvPr>
        </p:nvSpPr>
        <p:spPr>
          <a:xfrm>
            <a:off x="3239140" y="1504950"/>
            <a:ext cx="2700000" cy="14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285755" y="2925284"/>
            <a:ext cx="2700339" cy="54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239144" y="2925284"/>
            <a:ext cx="2700339" cy="54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6191669" y="2925284"/>
            <a:ext cx="2700339" cy="54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286282" y="3409970"/>
            <a:ext cx="2700339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3239144" y="3409970"/>
            <a:ext cx="2700339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192200" y="3409970"/>
            <a:ext cx="2700339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214559" y="1320823"/>
            <a:ext cx="2677467" cy="30564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262471" y="1320823"/>
            <a:ext cx="2695932" cy="30564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3250011" y="1320823"/>
            <a:ext cx="2673001" cy="30564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9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352550"/>
            <a:ext cx="43200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73717" y="819152"/>
            <a:ext cx="7179733" cy="381000"/>
          </a:xfr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0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252000" y="1352550"/>
            <a:ext cx="43200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5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657350"/>
            <a:ext cx="4320000" cy="25823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65255" y="819152"/>
            <a:ext cx="7188201" cy="381000"/>
          </a:xfr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8"/>
          </p:nvPr>
        </p:nvSpPr>
        <p:spPr>
          <a:xfrm>
            <a:off x="252444" y="1657350"/>
            <a:ext cx="1957387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19"/>
          </p:nvPr>
        </p:nvSpPr>
        <p:spPr>
          <a:xfrm>
            <a:off x="252444" y="2944286"/>
            <a:ext cx="1957387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Content Placeholder 16"/>
          <p:cNvSpPr>
            <a:spLocks noGrp="1"/>
          </p:cNvSpPr>
          <p:nvPr>
            <p:ph sz="quarter" idx="20"/>
          </p:nvPr>
        </p:nvSpPr>
        <p:spPr>
          <a:xfrm>
            <a:off x="2201366" y="1657350"/>
            <a:ext cx="1957387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16"/>
          <p:cNvSpPr>
            <a:spLocks noGrp="1"/>
          </p:cNvSpPr>
          <p:nvPr>
            <p:ph sz="quarter" idx="21"/>
          </p:nvPr>
        </p:nvSpPr>
        <p:spPr>
          <a:xfrm>
            <a:off x="2201366" y="2944286"/>
            <a:ext cx="1957387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9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27161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2425427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4579250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673304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271649" y="1200150"/>
            <a:ext cx="7881797" cy="609600"/>
          </a:xfrm>
        </p:spPr>
        <p:txBody>
          <a:bodyPr lIns="134967" tIns="70182" rIns="134967" bIns="70182"/>
          <a:lstStyle>
            <a:lvl1pPr algn="l">
              <a:lnSpc>
                <a:spcPct val="120000"/>
              </a:lnSpc>
              <a:spcAft>
                <a:spcPts val="600"/>
              </a:spcAft>
              <a:defRPr/>
            </a:lvl1pPr>
            <a:lvl2pPr algn="ctr">
              <a:lnSpc>
                <a:spcPct val="120000"/>
              </a:lnSpc>
              <a:spcAft>
                <a:spcPts val="600"/>
              </a:spcAft>
              <a:defRPr/>
            </a:lvl2pPr>
            <a:lvl3pPr algn="ctr">
              <a:lnSpc>
                <a:spcPct val="120000"/>
              </a:lnSpc>
              <a:spcAft>
                <a:spcPts val="600"/>
              </a:spcAft>
              <a:defRPr/>
            </a:lvl3pPr>
            <a:lvl4pPr algn="ctr">
              <a:lnSpc>
                <a:spcPct val="120000"/>
              </a:lnSpc>
              <a:spcAft>
                <a:spcPts val="600"/>
              </a:spcAft>
              <a:defRPr/>
            </a:lvl4pPr>
            <a:lvl5pPr algn="ctr"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9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000" y="1352550"/>
            <a:ext cx="4320000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 algn="ctr">
              <a:buNone/>
              <a:defRPr sz="2000"/>
            </a:lvl2pPr>
            <a:lvl3pPr marL="913911" indent="0" algn="ctr">
              <a:buNone/>
              <a:defRPr sz="1800"/>
            </a:lvl3pPr>
            <a:lvl4pPr marL="1370867" indent="0" algn="ctr">
              <a:buNone/>
              <a:defRPr sz="1600"/>
            </a:lvl4pPr>
            <a:lvl5pPr marL="1827821" indent="0" algn="ctr">
              <a:buNone/>
              <a:defRPr sz="1600"/>
            </a:lvl5pPr>
            <a:lvl6pPr marL="2284775" indent="0" algn="ctr">
              <a:buNone/>
              <a:defRPr sz="1600"/>
            </a:lvl6pPr>
            <a:lvl7pPr marL="2741723" indent="0" algn="ctr">
              <a:buNone/>
              <a:defRPr sz="1600"/>
            </a:lvl7pPr>
            <a:lvl8pPr marL="3198680" indent="0" algn="ctr">
              <a:buNone/>
              <a:defRPr sz="1600"/>
            </a:lvl8pPr>
            <a:lvl9pPr marL="3655634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352550"/>
            <a:ext cx="43200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1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000" y="1352550"/>
            <a:ext cx="4320000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 algn="ctr">
              <a:buNone/>
              <a:defRPr sz="2000"/>
            </a:lvl2pPr>
            <a:lvl3pPr marL="913911" indent="0" algn="ctr">
              <a:buNone/>
              <a:defRPr sz="1800"/>
            </a:lvl3pPr>
            <a:lvl4pPr marL="1370867" indent="0" algn="ctr">
              <a:buNone/>
              <a:defRPr sz="1600"/>
            </a:lvl4pPr>
            <a:lvl5pPr marL="1827821" indent="0" algn="ctr">
              <a:buNone/>
              <a:defRPr sz="1600"/>
            </a:lvl5pPr>
            <a:lvl6pPr marL="2284775" indent="0" algn="ctr">
              <a:buNone/>
              <a:defRPr sz="1600"/>
            </a:lvl6pPr>
            <a:lvl7pPr marL="2741723" indent="0" algn="ctr">
              <a:buNone/>
              <a:defRPr sz="1600"/>
            </a:lvl7pPr>
            <a:lvl8pPr marL="3198680" indent="0" algn="ctr">
              <a:buNone/>
              <a:defRPr sz="1600"/>
            </a:lvl8pPr>
            <a:lvl9pPr marL="3655634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7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24" y="1352550"/>
            <a:ext cx="4319999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 algn="ctr">
              <a:buNone/>
              <a:defRPr sz="2000"/>
            </a:lvl2pPr>
            <a:lvl3pPr marL="913911" indent="0" algn="ctr">
              <a:buNone/>
              <a:defRPr sz="1800"/>
            </a:lvl3pPr>
            <a:lvl4pPr marL="1370867" indent="0" algn="ctr">
              <a:buNone/>
              <a:defRPr sz="1600"/>
            </a:lvl4pPr>
            <a:lvl5pPr marL="1827821" indent="0" algn="ctr">
              <a:buNone/>
              <a:defRPr sz="1600"/>
            </a:lvl5pPr>
            <a:lvl6pPr marL="2284775" indent="0" algn="ctr">
              <a:buNone/>
              <a:defRPr sz="1600"/>
            </a:lvl6pPr>
            <a:lvl7pPr marL="2741723" indent="0" algn="ctr">
              <a:buNone/>
              <a:defRPr sz="1600"/>
            </a:lvl7pPr>
            <a:lvl8pPr marL="3198680" indent="0" algn="ctr">
              <a:buNone/>
              <a:defRPr sz="1600"/>
            </a:lvl8pPr>
            <a:lvl9pPr marL="3655634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252416" y="1352550"/>
            <a:ext cx="4319588" cy="289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6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24" y="1352550"/>
            <a:ext cx="4319999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 algn="ctr">
              <a:buNone/>
              <a:defRPr sz="2000"/>
            </a:lvl2pPr>
            <a:lvl3pPr marL="913911" indent="0" algn="ctr">
              <a:buNone/>
              <a:defRPr sz="1800"/>
            </a:lvl3pPr>
            <a:lvl4pPr marL="1370867" indent="0" algn="ctr">
              <a:buNone/>
              <a:defRPr sz="1600"/>
            </a:lvl4pPr>
            <a:lvl5pPr marL="1827821" indent="0" algn="ctr">
              <a:buNone/>
              <a:defRPr sz="1600"/>
            </a:lvl5pPr>
            <a:lvl6pPr marL="2284775" indent="0" algn="ctr">
              <a:buNone/>
              <a:defRPr sz="1600"/>
            </a:lvl6pPr>
            <a:lvl7pPr marL="2741723" indent="0" algn="ctr">
              <a:buNone/>
              <a:defRPr sz="1600"/>
            </a:lvl7pPr>
            <a:lvl8pPr marL="3198680" indent="0" algn="ctr">
              <a:buNone/>
              <a:defRPr sz="1600"/>
            </a:lvl8pPr>
            <a:lvl9pPr marL="3655634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0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252000" y="1352550"/>
            <a:ext cx="8640000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30000"/>
              </a:lnSpc>
              <a:spcBef>
                <a:spcPts val="0"/>
              </a:spcBef>
              <a:buFont typeface="Arial"/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7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6"/>
          <p:cNvSpPr>
            <a:spLocks noGrp="1"/>
          </p:cNvSpPr>
          <p:nvPr>
            <p:ph sz="quarter" idx="14"/>
          </p:nvPr>
        </p:nvSpPr>
        <p:spPr>
          <a:xfrm>
            <a:off x="0" y="1352555"/>
            <a:ext cx="9144000" cy="1981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30000"/>
              </a:lnSpc>
              <a:spcBef>
                <a:spcPts val="0"/>
              </a:spcBef>
              <a:buFont typeface="Arial"/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52416" y="3486150"/>
            <a:ext cx="4319588" cy="9144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572004" y="3486150"/>
            <a:ext cx="4319588" cy="9144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7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019831" y="1352550"/>
            <a:ext cx="2872201" cy="28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252447" y="1352550"/>
            <a:ext cx="2871787" cy="28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3141159" y="1352550"/>
            <a:ext cx="2871787" cy="28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4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252449" y="1352550"/>
            <a:ext cx="2159001" cy="288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2411438" y="1352550"/>
            <a:ext cx="2159001" cy="288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4570430" y="1352550"/>
            <a:ext cx="2159001" cy="288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6733043" y="1352550"/>
            <a:ext cx="2159001" cy="288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1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352550"/>
            <a:ext cx="43200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2466" y="819152"/>
            <a:ext cx="7900987" cy="381000"/>
          </a:xfr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pic>
        <p:nvPicPr>
          <p:cNvPr id="2" name="Picture 1" descr="monitor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774300"/>
            <a:ext cx="3240000" cy="2473856"/>
          </a:xfrm>
          <a:prstGeom prst="rect">
            <a:avLst/>
          </a:prstGeom>
          <a:effectLst>
            <a:reflection stA="40000" endPos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1032933" y="1894989"/>
            <a:ext cx="2988000" cy="1691999"/>
          </a:xfrm>
          <a:ln>
            <a:noFill/>
          </a:ln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 userDrawn="1"/>
        </p:nvSpPr>
        <p:spPr>
          <a:xfrm>
            <a:off x="609601" y="1657352"/>
            <a:ext cx="3505200" cy="304800"/>
          </a:xfrm>
          <a:prstGeom prst="round2SameRect">
            <a:avLst>
              <a:gd name="adj1" fmla="val 16526"/>
              <a:gd name="adj2" fmla="val 0"/>
            </a:avLst>
          </a:prstGeom>
          <a:solidFill>
            <a:schemeClr val="bg1">
              <a:lumMod val="85000"/>
            </a:schemeClr>
          </a:solidFill>
          <a:ln w="19050" cmpd="sng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1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657350"/>
            <a:ext cx="4320000" cy="24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2466" y="819152"/>
            <a:ext cx="7900987" cy="381000"/>
          </a:xfr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8" name="Multiply 7"/>
          <p:cNvSpPr/>
          <p:nvPr userDrawn="1"/>
        </p:nvSpPr>
        <p:spPr>
          <a:xfrm>
            <a:off x="3886203" y="1739900"/>
            <a:ext cx="152400" cy="152400"/>
          </a:xfrm>
          <a:prstGeom prst="mathMultiply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1800"/>
          </a:p>
        </p:txBody>
      </p:sp>
      <p:sp>
        <p:nvSpPr>
          <p:cNvPr id="2" name="Rectangle 1"/>
          <p:cNvSpPr/>
          <p:nvPr userDrawn="1"/>
        </p:nvSpPr>
        <p:spPr>
          <a:xfrm>
            <a:off x="685851" y="1739900"/>
            <a:ext cx="2819401" cy="152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l">
              <a:lnSpc>
                <a:spcPct val="80000"/>
              </a:lnSpc>
            </a:pPr>
            <a:r>
              <a:rPr lang="en-US" sz="600">
                <a:solidFill>
                  <a:schemeClr val="tx2"/>
                </a:solidFill>
              </a:rPr>
              <a:t>https://domain.net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609601" y="1960033"/>
            <a:ext cx="3505200" cy="2133600"/>
          </a:xfrm>
          <a:ln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3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/>
          </p:nvPr>
        </p:nvSpPr>
        <p:spPr>
          <a:xfrm>
            <a:off x="3778500" y="1504952"/>
            <a:ext cx="162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/>
          </p:nvPr>
        </p:nvSpPr>
        <p:spPr>
          <a:xfrm>
            <a:off x="286294" y="1504952"/>
            <a:ext cx="1618723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/>
          </p:nvPr>
        </p:nvSpPr>
        <p:spPr>
          <a:xfrm>
            <a:off x="2031749" y="1504952"/>
            <a:ext cx="162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9" name="Content Placeholder 16"/>
          <p:cNvSpPr>
            <a:spLocks noGrp="1"/>
          </p:cNvSpPr>
          <p:nvPr>
            <p:ph sz="quarter" idx="22"/>
          </p:nvPr>
        </p:nvSpPr>
        <p:spPr>
          <a:xfrm>
            <a:off x="3778500" y="3333754"/>
            <a:ext cx="162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0" name="Content Placeholder 16"/>
          <p:cNvSpPr>
            <a:spLocks noGrp="1"/>
          </p:cNvSpPr>
          <p:nvPr>
            <p:ph sz="quarter" idx="23"/>
          </p:nvPr>
        </p:nvSpPr>
        <p:spPr>
          <a:xfrm>
            <a:off x="286294" y="3333754"/>
            <a:ext cx="1618723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1" name="Content Placeholder 16"/>
          <p:cNvSpPr>
            <a:spLocks noGrp="1"/>
          </p:cNvSpPr>
          <p:nvPr>
            <p:ph sz="quarter" idx="24"/>
          </p:nvPr>
        </p:nvSpPr>
        <p:spPr>
          <a:xfrm>
            <a:off x="2031749" y="3333754"/>
            <a:ext cx="162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25"/>
          </p:nvPr>
        </p:nvSpPr>
        <p:spPr>
          <a:xfrm>
            <a:off x="5525251" y="1504952"/>
            <a:ext cx="162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3" name="Content Placeholder 16"/>
          <p:cNvSpPr>
            <a:spLocks noGrp="1"/>
          </p:cNvSpPr>
          <p:nvPr>
            <p:ph sz="quarter" idx="26"/>
          </p:nvPr>
        </p:nvSpPr>
        <p:spPr>
          <a:xfrm>
            <a:off x="5525251" y="3333754"/>
            <a:ext cx="162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27"/>
          </p:nvPr>
        </p:nvSpPr>
        <p:spPr>
          <a:xfrm>
            <a:off x="7272000" y="1504952"/>
            <a:ext cx="162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5" name="Content Placeholder 16"/>
          <p:cNvSpPr>
            <a:spLocks noGrp="1"/>
          </p:cNvSpPr>
          <p:nvPr>
            <p:ph sz="quarter" idx="28"/>
          </p:nvPr>
        </p:nvSpPr>
        <p:spPr>
          <a:xfrm>
            <a:off x="7272000" y="3333754"/>
            <a:ext cx="162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3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252416" y="1352550"/>
            <a:ext cx="4319588" cy="289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>
          <a:xfrm>
            <a:off x="4572000" y="4705373"/>
            <a:ext cx="4320000" cy="148167"/>
          </a:xfrm>
        </p:spPr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pic>
        <p:nvPicPr>
          <p:cNvPr id="2" name="Picture 1" descr="laptop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00" y="1764721"/>
            <a:ext cx="3600000" cy="2071287"/>
          </a:xfrm>
          <a:prstGeom prst="rect">
            <a:avLst/>
          </a:prstGeom>
          <a:effectLst>
            <a:reflection stA="40000" endPos="5000" dir="5400000" sy="-100000" algn="bl" rotWithShape="0"/>
          </a:effectLst>
        </p:spPr>
      </p:pic>
      <p:sp>
        <p:nvSpPr>
          <p:cNvPr id="7" name="Content Placeholder 3"/>
          <p:cNvSpPr>
            <a:spLocks noGrp="1"/>
          </p:cNvSpPr>
          <p:nvPr>
            <p:ph sz="quarter" idx="19"/>
          </p:nvPr>
        </p:nvSpPr>
        <p:spPr>
          <a:xfrm>
            <a:off x="5334000" y="1885950"/>
            <a:ext cx="2772000" cy="1728000"/>
          </a:xfrm>
          <a:effectLst>
            <a:reflection stA="20000" endPos="10000" dir="5400000" sy="-100000" algn="bl" rotWithShape="0"/>
          </a:effectLst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064" y="819152"/>
            <a:ext cx="7901399" cy="381000"/>
          </a:xfr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458" y="1352550"/>
            <a:ext cx="1953412" cy="2895599"/>
          </a:xfrm>
          <a:prstGeom prst="rect">
            <a:avLst/>
          </a:prstGeom>
          <a:effectLst>
            <a:outerShdw blurRad="165100" dist="88900" dir="2880000" algn="tl" rotWithShape="0">
              <a:srgbClr val="000000">
                <a:alpha val="37000"/>
              </a:srgbClr>
            </a:outerShdw>
          </a:effectLst>
        </p:spPr>
      </p:pic>
      <p:sp>
        <p:nvSpPr>
          <p:cNvPr id="6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251999" y="1352550"/>
            <a:ext cx="52344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9"/>
          </p:nvPr>
        </p:nvSpPr>
        <p:spPr>
          <a:xfrm>
            <a:off x="6308923" y="1640625"/>
            <a:ext cx="1752601" cy="2340000"/>
          </a:xfrm>
          <a:ln>
            <a:noFill/>
          </a:ln>
        </p:spPr>
        <p:txBody>
          <a:bodyPr/>
          <a:lstStyle/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064" y="819152"/>
            <a:ext cx="7901399" cy="381000"/>
          </a:xfr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973" y="1352550"/>
            <a:ext cx="1374181" cy="2895599"/>
          </a:xfrm>
          <a:prstGeom prst="rect">
            <a:avLst/>
          </a:prstGeom>
          <a:effectLst>
            <a:outerShdw blurRad="165100" dist="88900" dir="2880000" algn="tl" rotWithShape="0">
              <a:srgbClr val="000000">
                <a:alpha val="37000"/>
              </a:srgbClr>
            </a:outerShdw>
          </a:effectLst>
        </p:spPr>
      </p:pic>
      <p:sp>
        <p:nvSpPr>
          <p:cNvPr id="6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3657600" y="1352550"/>
            <a:ext cx="52344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9"/>
          </p:nvPr>
        </p:nvSpPr>
        <p:spPr>
          <a:xfrm>
            <a:off x="1325389" y="1774830"/>
            <a:ext cx="1177925" cy="2085974"/>
          </a:xfrm>
          <a:ln>
            <a:noFill/>
          </a:ln>
        </p:spPr>
        <p:txBody>
          <a:bodyPr/>
          <a:lstStyle/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5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732000" y="1352550"/>
            <a:ext cx="2160000" cy="28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252416" y="1352550"/>
            <a:ext cx="2159588" cy="28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1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252418" y="1352550"/>
            <a:ext cx="8639588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4572000" y="4705373"/>
            <a:ext cx="4320000" cy="14816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2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352550"/>
            <a:ext cx="4320000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252412" y="1352550"/>
            <a:ext cx="4320000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4572000" y="4705373"/>
            <a:ext cx="4320000" cy="14816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7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 noChangeAspect="1"/>
          </p:cNvSpPr>
          <p:nvPr>
            <p:ph sz="quarter" idx="14" hasCustomPrompt="1"/>
          </p:nvPr>
        </p:nvSpPr>
        <p:spPr>
          <a:xfrm>
            <a:off x="6192000" y="1504952"/>
            <a:ext cx="270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6"/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286279" y="1504952"/>
            <a:ext cx="270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6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3239140" y="1504952"/>
            <a:ext cx="270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4572000" y="4705373"/>
            <a:ext cx="4320000" cy="14816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9" name="Content Placeholder 16"/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192000" y="3333754"/>
            <a:ext cx="270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6"/>
          <p:cNvSpPr>
            <a:spLocks noGrp="1" noChangeAspect="1"/>
          </p:cNvSpPr>
          <p:nvPr>
            <p:ph sz="quarter" idx="23" hasCustomPrompt="1"/>
          </p:nvPr>
        </p:nvSpPr>
        <p:spPr>
          <a:xfrm>
            <a:off x="286279" y="3333754"/>
            <a:ext cx="270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6"/>
          <p:cNvSpPr>
            <a:spLocks noGrp="1" noChangeAspect="1"/>
          </p:cNvSpPr>
          <p:nvPr>
            <p:ph sz="quarter" idx="24" hasCustomPrompt="1"/>
          </p:nvPr>
        </p:nvSpPr>
        <p:spPr>
          <a:xfrm>
            <a:off x="3239140" y="3333754"/>
            <a:ext cx="270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>
          <a:xfrm>
            <a:off x="4572000" y="4705373"/>
            <a:ext cx="4320000" cy="14816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271613" y="1809750"/>
            <a:ext cx="2159001" cy="21600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2425427" y="1809750"/>
            <a:ext cx="2159001" cy="21600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4579250" y="1809750"/>
            <a:ext cx="2159001" cy="21600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6733043" y="1809750"/>
            <a:ext cx="2159001" cy="21600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990620" y="1200150"/>
            <a:ext cx="7162799" cy="609600"/>
          </a:xfrm>
        </p:spPr>
        <p:txBody>
          <a:bodyPr lIns="134967" tIns="70182" rIns="134967" bIns="70182"/>
          <a:lstStyle>
            <a:lvl1pPr algn="ctr">
              <a:lnSpc>
                <a:spcPct val="120000"/>
              </a:lnSpc>
              <a:spcAft>
                <a:spcPts val="600"/>
              </a:spcAft>
              <a:defRPr/>
            </a:lvl1pPr>
            <a:lvl2pPr algn="ctr">
              <a:lnSpc>
                <a:spcPct val="120000"/>
              </a:lnSpc>
              <a:spcAft>
                <a:spcPts val="600"/>
              </a:spcAft>
              <a:defRPr/>
            </a:lvl2pPr>
            <a:lvl3pPr algn="ctr">
              <a:lnSpc>
                <a:spcPct val="120000"/>
              </a:lnSpc>
              <a:spcAft>
                <a:spcPts val="600"/>
              </a:spcAft>
              <a:defRPr/>
            </a:lvl3pPr>
            <a:lvl4pPr algn="ctr">
              <a:lnSpc>
                <a:spcPct val="120000"/>
              </a:lnSpc>
              <a:spcAft>
                <a:spcPts val="600"/>
              </a:spcAft>
              <a:defRPr/>
            </a:lvl4pPr>
            <a:lvl5pPr algn="ctr"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1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/>
          </p:nvPr>
        </p:nvSpPr>
        <p:spPr>
          <a:xfrm>
            <a:off x="3778500" y="1504952"/>
            <a:ext cx="162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/>
          </p:nvPr>
        </p:nvSpPr>
        <p:spPr>
          <a:xfrm>
            <a:off x="286294" y="1504952"/>
            <a:ext cx="1618723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/>
          </p:nvPr>
        </p:nvSpPr>
        <p:spPr>
          <a:xfrm>
            <a:off x="2031749" y="1504952"/>
            <a:ext cx="162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4572000" y="4705373"/>
            <a:ext cx="4320000" cy="14816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9" name="Content Placeholder 16"/>
          <p:cNvSpPr>
            <a:spLocks noGrp="1"/>
          </p:cNvSpPr>
          <p:nvPr>
            <p:ph sz="quarter" idx="22"/>
          </p:nvPr>
        </p:nvSpPr>
        <p:spPr>
          <a:xfrm>
            <a:off x="3778500" y="3333754"/>
            <a:ext cx="162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16"/>
          <p:cNvSpPr>
            <a:spLocks noGrp="1"/>
          </p:cNvSpPr>
          <p:nvPr>
            <p:ph sz="quarter" idx="23"/>
          </p:nvPr>
        </p:nvSpPr>
        <p:spPr>
          <a:xfrm>
            <a:off x="286294" y="3333754"/>
            <a:ext cx="1618723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24"/>
          </p:nvPr>
        </p:nvSpPr>
        <p:spPr>
          <a:xfrm>
            <a:off x="2031749" y="3333754"/>
            <a:ext cx="162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16"/>
          <p:cNvSpPr>
            <a:spLocks noGrp="1"/>
          </p:cNvSpPr>
          <p:nvPr>
            <p:ph sz="quarter" idx="25"/>
          </p:nvPr>
        </p:nvSpPr>
        <p:spPr>
          <a:xfrm>
            <a:off x="5525251" y="1504952"/>
            <a:ext cx="162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Content Placeholder 16"/>
          <p:cNvSpPr>
            <a:spLocks noGrp="1"/>
          </p:cNvSpPr>
          <p:nvPr>
            <p:ph sz="quarter" idx="26"/>
          </p:nvPr>
        </p:nvSpPr>
        <p:spPr>
          <a:xfrm>
            <a:off x="5525251" y="3333754"/>
            <a:ext cx="162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16"/>
          <p:cNvSpPr>
            <a:spLocks noGrp="1"/>
          </p:cNvSpPr>
          <p:nvPr>
            <p:ph sz="quarter" idx="27"/>
          </p:nvPr>
        </p:nvSpPr>
        <p:spPr>
          <a:xfrm>
            <a:off x="7272000" y="1504952"/>
            <a:ext cx="162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Content Placeholder 16"/>
          <p:cNvSpPr>
            <a:spLocks noGrp="1"/>
          </p:cNvSpPr>
          <p:nvPr>
            <p:ph sz="quarter" idx="28"/>
          </p:nvPr>
        </p:nvSpPr>
        <p:spPr>
          <a:xfrm>
            <a:off x="7272000" y="3333754"/>
            <a:ext cx="162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8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/>
          </p:nvPr>
        </p:nvSpPr>
        <p:spPr>
          <a:xfrm>
            <a:off x="3778500" y="1504955"/>
            <a:ext cx="1620000" cy="1447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/>
          </p:nvPr>
        </p:nvSpPr>
        <p:spPr>
          <a:xfrm>
            <a:off x="286294" y="1504955"/>
            <a:ext cx="1618723" cy="1447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/>
          </p:nvPr>
        </p:nvSpPr>
        <p:spPr>
          <a:xfrm>
            <a:off x="2031749" y="1504955"/>
            <a:ext cx="1620000" cy="1447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4572000" y="4705373"/>
            <a:ext cx="4320000" cy="14816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25"/>
          </p:nvPr>
        </p:nvSpPr>
        <p:spPr>
          <a:xfrm>
            <a:off x="5525251" y="1504955"/>
            <a:ext cx="1620000" cy="1447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16"/>
          <p:cNvSpPr>
            <a:spLocks noGrp="1"/>
          </p:cNvSpPr>
          <p:nvPr>
            <p:ph sz="quarter" idx="27"/>
          </p:nvPr>
        </p:nvSpPr>
        <p:spPr>
          <a:xfrm>
            <a:off x="7272000" y="1504955"/>
            <a:ext cx="1620000" cy="1447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285762" y="2925294"/>
            <a:ext cx="1618723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286294" y="3409970"/>
            <a:ext cx="1618723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2031234" y="2925294"/>
            <a:ext cx="1618723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31762" y="3409970"/>
            <a:ext cx="1618723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3779794" y="2925294"/>
            <a:ext cx="1618723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780322" y="3409970"/>
            <a:ext cx="1618723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25262" y="2925294"/>
            <a:ext cx="1618723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5525794" y="3409970"/>
            <a:ext cx="1618723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7273294" y="2925294"/>
            <a:ext cx="1618723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273819" y="3409970"/>
            <a:ext cx="1618723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/>
          </p:nvPr>
        </p:nvSpPr>
        <p:spPr>
          <a:xfrm>
            <a:off x="3778500" y="1504955"/>
            <a:ext cx="1620000" cy="1447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/>
          </p:nvPr>
        </p:nvSpPr>
        <p:spPr>
          <a:xfrm>
            <a:off x="286294" y="1504955"/>
            <a:ext cx="1618723" cy="1447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/>
          </p:nvPr>
        </p:nvSpPr>
        <p:spPr>
          <a:xfrm>
            <a:off x="2031749" y="1504955"/>
            <a:ext cx="1620000" cy="1447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25"/>
          </p:nvPr>
        </p:nvSpPr>
        <p:spPr>
          <a:xfrm>
            <a:off x="5525251" y="1504955"/>
            <a:ext cx="1620000" cy="1447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27"/>
          </p:nvPr>
        </p:nvSpPr>
        <p:spPr>
          <a:xfrm>
            <a:off x="7272000" y="1504955"/>
            <a:ext cx="1620000" cy="1447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285762" y="2925294"/>
            <a:ext cx="1618723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286294" y="3409970"/>
            <a:ext cx="1618723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2031234" y="2925294"/>
            <a:ext cx="1618723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31762" y="3409970"/>
            <a:ext cx="1618723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3779794" y="2925294"/>
            <a:ext cx="1618723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780322" y="3409970"/>
            <a:ext cx="1618723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25262" y="2925294"/>
            <a:ext cx="1618723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5525794" y="3409970"/>
            <a:ext cx="1618723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7273294" y="2925294"/>
            <a:ext cx="1618723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273819" y="3409970"/>
            <a:ext cx="1618723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0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/>
          </p:nvPr>
        </p:nvSpPr>
        <p:spPr>
          <a:xfrm>
            <a:off x="6192000" y="1504950"/>
            <a:ext cx="2700000" cy="14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/>
          </p:nvPr>
        </p:nvSpPr>
        <p:spPr>
          <a:xfrm>
            <a:off x="286279" y="1504950"/>
            <a:ext cx="2700000" cy="14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/>
          </p:nvPr>
        </p:nvSpPr>
        <p:spPr>
          <a:xfrm>
            <a:off x="3239140" y="1504950"/>
            <a:ext cx="2700000" cy="14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4572000" y="4705373"/>
            <a:ext cx="4320000" cy="14816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285755" y="2925294"/>
            <a:ext cx="2700339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239144" y="2925294"/>
            <a:ext cx="2700339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6191669" y="2925294"/>
            <a:ext cx="2700339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286282" y="3409970"/>
            <a:ext cx="2700339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3239144" y="3409970"/>
            <a:ext cx="2700339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192200" y="3409970"/>
            <a:ext cx="2700339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7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084000" y="1733550"/>
            <a:ext cx="3060000" cy="2514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0" y="1733550"/>
            <a:ext cx="3060000" cy="2514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3042000" y="1733550"/>
            <a:ext cx="3060000" cy="2514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4572000" y="4705373"/>
            <a:ext cx="4320000" cy="14816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3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214559" y="1320823"/>
            <a:ext cx="2677467" cy="30564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262471" y="1320823"/>
            <a:ext cx="2695932" cy="30564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3250011" y="1320823"/>
            <a:ext cx="2673001" cy="30564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4572000" y="4705373"/>
            <a:ext cx="4320000" cy="14816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2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10" name="Content Placeholder 16"/>
          <p:cNvSpPr>
            <a:spLocks noGrp="1" noChangeAspect="1"/>
          </p:cNvSpPr>
          <p:nvPr>
            <p:ph sz="quarter" idx="23" hasCustomPrompt="1"/>
          </p:nvPr>
        </p:nvSpPr>
        <p:spPr>
          <a:xfrm>
            <a:off x="3654000" y="572340"/>
            <a:ext cx="1836000" cy="1836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6"/>
          <p:cNvSpPr>
            <a:spLocks noGrp="1" noChangeAspect="1"/>
          </p:cNvSpPr>
          <p:nvPr>
            <p:ph sz="quarter" idx="24" hasCustomPrompt="1"/>
          </p:nvPr>
        </p:nvSpPr>
        <p:spPr>
          <a:xfrm>
            <a:off x="5481001" y="572340"/>
            <a:ext cx="1836000" cy="1836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6"/>
          <p:cNvSpPr>
            <a:spLocks noGrp="1" noChangeAspect="1"/>
          </p:cNvSpPr>
          <p:nvPr>
            <p:ph sz="quarter" idx="25" hasCustomPrompt="1"/>
          </p:nvPr>
        </p:nvSpPr>
        <p:spPr>
          <a:xfrm>
            <a:off x="7308000" y="572340"/>
            <a:ext cx="1836000" cy="1836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6"/>
          <p:cNvSpPr>
            <a:spLocks noGrp="1" noChangeAspect="1"/>
          </p:cNvSpPr>
          <p:nvPr>
            <p:ph sz="quarter" idx="28" hasCustomPrompt="1"/>
          </p:nvPr>
        </p:nvSpPr>
        <p:spPr>
          <a:xfrm>
            <a:off x="3654000" y="2408340"/>
            <a:ext cx="1836000" cy="1836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16"/>
          <p:cNvSpPr>
            <a:spLocks noGrp="1" noChangeAspect="1"/>
          </p:cNvSpPr>
          <p:nvPr>
            <p:ph sz="quarter" idx="29" hasCustomPrompt="1"/>
          </p:nvPr>
        </p:nvSpPr>
        <p:spPr>
          <a:xfrm>
            <a:off x="5481001" y="2408340"/>
            <a:ext cx="1836000" cy="1836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 noChangeAspect="1"/>
          </p:cNvSpPr>
          <p:nvPr>
            <p:ph sz="quarter" idx="30" hasCustomPrompt="1"/>
          </p:nvPr>
        </p:nvSpPr>
        <p:spPr>
          <a:xfrm>
            <a:off x="7308000" y="2408340"/>
            <a:ext cx="1836000" cy="1836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-8468" y="572340"/>
            <a:ext cx="3672000" cy="36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1800">
              <a:solidFill>
                <a:srgbClr val="415481"/>
              </a:solidFill>
              <a:latin typeface="Roboto Ligh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381003" y="986790"/>
            <a:ext cx="2895600" cy="381000"/>
          </a:xfrm>
        </p:spPr>
        <p:txBody>
          <a:bodyPr/>
          <a:lstStyle>
            <a:lvl1pPr algn="ctr">
              <a:defRPr sz="1600">
                <a:solidFill>
                  <a:schemeClr val="bg2"/>
                </a:solidFill>
              </a:defRPr>
            </a:lvl1pPr>
            <a:lvl2pPr algn="ctr">
              <a:defRPr sz="1600">
                <a:solidFill>
                  <a:schemeClr val="bg2"/>
                </a:solidFill>
              </a:defRPr>
            </a:lvl2pPr>
            <a:lvl3pPr algn="ctr">
              <a:defRPr sz="1600">
                <a:solidFill>
                  <a:schemeClr val="bg2"/>
                </a:solidFill>
              </a:defRPr>
            </a:lvl3pPr>
            <a:lvl4pPr algn="ctr">
              <a:defRPr sz="1600">
                <a:solidFill>
                  <a:schemeClr val="bg2"/>
                </a:solidFill>
              </a:defRPr>
            </a:lvl4pPr>
            <a:lvl5pPr algn="ctr"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x-none"/>
              <a:t>Click to edit Master</a:t>
            </a:r>
            <a:endParaRPr lang="en-US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81003" y="2423162"/>
            <a:ext cx="2895600" cy="381000"/>
          </a:xfr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  <a:lvl2pPr algn="ctr">
              <a:defRPr sz="1600">
                <a:solidFill>
                  <a:schemeClr val="bg2"/>
                </a:solidFill>
              </a:defRPr>
            </a:lvl2pPr>
            <a:lvl3pPr algn="ctr">
              <a:defRPr sz="1600">
                <a:solidFill>
                  <a:schemeClr val="bg2"/>
                </a:solidFill>
              </a:defRPr>
            </a:lvl3pPr>
            <a:lvl4pPr algn="ctr">
              <a:defRPr sz="1600">
                <a:solidFill>
                  <a:schemeClr val="bg2"/>
                </a:solidFill>
              </a:defRPr>
            </a:lvl4pPr>
            <a:lvl5pPr algn="ctr"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x-none"/>
              <a:t>Click to edit Master</a:t>
            </a:r>
            <a:endParaRPr 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81003" y="2804180"/>
            <a:ext cx="2895600" cy="1002033"/>
          </a:xfrm>
        </p:spPr>
        <p:txBody>
          <a:bodyPr/>
          <a:lstStyle>
            <a:lvl1pPr algn="ctr">
              <a:lnSpc>
                <a:spcPct val="120000"/>
              </a:lnSpc>
              <a:defRPr sz="1000">
                <a:solidFill>
                  <a:schemeClr val="bg2"/>
                </a:solidFill>
              </a:defRPr>
            </a:lvl1pPr>
            <a:lvl2pPr algn="ctr">
              <a:defRPr sz="1600">
                <a:solidFill>
                  <a:schemeClr val="bg2"/>
                </a:solidFill>
              </a:defRPr>
            </a:lvl2pPr>
            <a:lvl3pPr algn="ctr">
              <a:defRPr sz="1600">
                <a:solidFill>
                  <a:schemeClr val="bg2"/>
                </a:solidFill>
              </a:defRPr>
            </a:lvl3pPr>
            <a:lvl4pPr algn="ctr">
              <a:defRPr sz="1600">
                <a:solidFill>
                  <a:schemeClr val="bg2"/>
                </a:solidFill>
              </a:defRPr>
            </a:lvl4pPr>
            <a:lvl5pPr algn="ctr"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x-none"/>
              <a:t>Click to edit Master</a:t>
            </a:r>
            <a:endParaRPr lang="en-US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34"/>
          </p:nvPr>
        </p:nvSpPr>
        <p:spPr>
          <a:xfrm>
            <a:off x="1420815" y="1493207"/>
            <a:ext cx="788988" cy="788986"/>
          </a:xfrm>
        </p:spPr>
        <p:txBody>
          <a:bodyPr/>
          <a:lstStyle/>
          <a:p>
            <a:pPr lvl="0"/>
            <a:r>
              <a:rPr lang="x-none"/>
              <a:t>Click to edit</a:t>
            </a:r>
            <a:endParaRPr lang="en-US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4705373"/>
            <a:ext cx="4320000" cy="148167"/>
          </a:xfrm>
          <a:prstGeom prst="rect">
            <a:avLst/>
          </a:prstGeom>
        </p:spPr>
        <p:txBody>
          <a:bodyPr vert="horz" lIns="68564" tIns="0" rIns="68564" bIns="0" anchor="b" anchorCtr="0">
            <a:noAutofit/>
          </a:bodyPr>
          <a:lstStyle>
            <a:lvl1pPr algn="r">
              <a:defRPr sz="1000" i="0" u="none" spc="0">
                <a:solidFill>
                  <a:schemeClr val="accent3"/>
                </a:solidFill>
                <a:latin typeface="Roboto Light"/>
                <a:cs typeface="Roboto Light"/>
              </a:defRPr>
            </a:lvl1pPr>
          </a:lstStyle>
          <a:p>
            <a:r>
              <a:rPr lang="en-US" dirty="0"/>
              <a:t>www.</a:t>
            </a:r>
            <a:r>
              <a:rPr lang="pl-PL" dirty="0"/>
              <a:t>transhad.com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1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10" name="Content Placeholder 16"/>
          <p:cNvSpPr>
            <a:spLocks noGrp="1" noChangeAspect="1"/>
          </p:cNvSpPr>
          <p:nvPr>
            <p:ph sz="quarter" idx="23" hasCustomPrompt="1"/>
          </p:nvPr>
        </p:nvSpPr>
        <p:spPr>
          <a:xfrm>
            <a:off x="3654000" y="1471500"/>
            <a:ext cx="1836000" cy="1836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6"/>
          <p:cNvSpPr>
            <a:spLocks noGrp="1" noChangeAspect="1"/>
          </p:cNvSpPr>
          <p:nvPr>
            <p:ph sz="quarter" idx="24" hasCustomPrompt="1"/>
          </p:nvPr>
        </p:nvSpPr>
        <p:spPr>
          <a:xfrm>
            <a:off x="5481001" y="1471500"/>
            <a:ext cx="1836000" cy="1836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6"/>
          <p:cNvSpPr>
            <a:spLocks noGrp="1" noChangeAspect="1"/>
          </p:cNvSpPr>
          <p:nvPr>
            <p:ph sz="quarter" idx="25" hasCustomPrompt="1"/>
          </p:nvPr>
        </p:nvSpPr>
        <p:spPr>
          <a:xfrm>
            <a:off x="7308000" y="1471500"/>
            <a:ext cx="1836000" cy="1836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6"/>
          <p:cNvSpPr>
            <a:spLocks noGrp="1" noChangeAspect="1"/>
          </p:cNvSpPr>
          <p:nvPr>
            <p:ph sz="quarter" idx="28" hasCustomPrompt="1"/>
          </p:nvPr>
        </p:nvSpPr>
        <p:spPr>
          <a:xfrm>
            <a:off x="3654000" y="3307500"/>
            <a:ext cx="1836000" cy="1836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16"/>
          <p:cNvSpPr>
            <a:spLocks noGrp="1" noChangeAspect="1"/>
          </p:cNvSpPr>
          <p:nvPr>
            <p:ph sz="quarter" idx="29" hasCustomPrompt="1"/>
          </p:nvPr>
        </p:nvSpPr>
        <p:spPr>
          <a:xfrm>
            <a:off x="5481001" y="3307500"/>
            <a:ext cx="1836000" cy="1836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 noChangeAspect="1"/>
          </p:cNvSpPr>
          <p:nvPr>
            <p:ph sz="quarter" idx="30" hasCustomPrompt="1"/>
          </p:nvPr>
        </p:nvSpPr>
        <p:spPr>
          <a:xfrm>
            <a:off x="7308000" y="3307500"/>
            <a:ext cx="1836000" cy="1836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6"/>
          <p:cNvSpPr>
            <a:spLocks noGrp="1" noChangeAspect="1"/>
          </p:cNvSpPr>
          <p:nvPr>
            <p:ph sz="quarter" idx="31" hasCustomPrompt="1"/>
          </p:nvPr>
        </p:nvSpPr>
        <p:spPr>
          <a:xfrm>
            <a:off x="-8999" y="1471500"/>
            <a:ext cx="1836000" cy="1836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16"/>
          <p:cNvSpPr>
            <a:spLocks noGrp="1" noChangeAspect="1"/>
          </p:cNvSpPr>
          <p:nvPr>
            <p:ph sz="quarter" idx="32" hasCustomPrompt="1"/>
          </p:nvPr>
        </p:nvSpPr>
        <p:spPr>
          <a:xfrm>
            <a:off x="1818000" y="1471500"/>
            <a:ext cx="1836000" cy="1836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16"/>
          <p:cNvSpPr>
            <a:spLocks noGrp="1" noChangeAspect="1"/>
          </p:cNvSpPr>
          <p:nvPr>
            <p:ph sz="quarter" idx="33" hasCustomPrompt="1"/>
          </p:nvPr>
        </p:nvSpPr>
        <p:spPr>
          <a:xfrm>
            <a:off x="-8999" y="3307500"/>
            <a:ext cx="1836000" cy="1836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16"/>
          <p:cNvSpPr>
            <a:spLocks noGrp="1" noChangeAspect="1"/>
          </p:cNvSpPr>
          <p:nvPr>
            <p:ph sz="quarter" idx="34" hasCustomPrompt="1"/>
          </p:nvPr>
        </p:nvSpPr>
        <p:spPr>
          <a:xfrm>
            <a:off x="1818000" y="3307500"/>
            <a:ext cx="1836000" cy="1836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3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252000" y="1352550"/>
            <a:ext cx="8640000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30000"/>
              </a:lnSpc>
              <a:spcBef>
                <a:spcPts val="0"/>
              </a:spcBef>
              <a:buFont typeface="Arial"/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4572000" y="4705373"/>
            <a:ext cx="4320000" cy="14816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0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0" y="4705373"/>
            <a:ext cx="4320000" cy="14816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6"/>
          <p:cNvSpPr>
            <a:spLocks noGrp="1"/>
          </p:cNvSpPr>
          <p:nvPr>
            <p:ph sz="quarter" idx="11"/>
          </p:nvPr>
        </p:nvSpPr>
        <p:spPr>
          <a:xfrm>
            <a:off x="1836000" y="0"/>
            <a:ext cx="1836000" cy="2571750"/>
          </a:xfrm>
          <a:prstGeom prst="rect">
            <a:avLst/>
          </a:prstGeom>
        </p:spPr>
        <p:txBody>
          <a:bodyPr lIns="68564" tIns="34281" rIns="68564" bIns="34281">
            <a:noAutofit/>
          </a:bodyPr>
          <a:lstStyle>
            <a:lvl1pPr marL="0" indent="0">
              <a:buNone/>
              <a:defRPr sz="1000">
                <a:latin typeface="Roboto Light"/>
                <a:cs typeface="Roboto Light"/>
              </a:defRPr>
            </a:lvl1pPr>
            <a:lvl2pPr marL="456947" indent="0">
              <a:buNone/>
              <a:defRPr sz="1000">
                <a:latin typeface="Roboto Light"/>
                <a:cs typeface="Roboto Light"/>
              </a:defRPr>
            </a:lvl2pPr>
            <a:lvl3pPr marL="913911" indent="0">
              <a:buNone/>
              <a:defRPr sz="1000">
                <a:latin typeface="Roboto Light"/>
                <a:cs typeface="Roboto Light"/>
              </a:defRPr>
            </a:lvl3pPr>
            <a:lvl4pPr marL="1370867" indent="0">
              <a:buNone/>
              <a:defRPr sz="1000">
                <a:latin typeface="Roboto Light"/>
                <a:cs typeface="Roboto Light"/>
              </a:defRPr>
            </a:lvl4pPr>
            <a:lvl5pPr marL="1827821" indent="0"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2"/>
          </p:nvPr>
        </p:nvSpPr>
        <p:spPr>
          <a:xfrm>
            <a:off x="3672000" y="2571750"/>
            <a:ext cx="1836000" cy="2571750"/>
          </a:xfrm>
          <a:prstGeom prst="rect">
            <a:avLst/>
          </a:prstGeom>
        </p:spPr>
        <p:txBody>
          <a:bodyPr lIns="68564" tIns="34281" rIns="68564" bIns="34281">
            <a:noAutofit/>
          </a:bodyPr>
          <a:lstStyle>
            <a:lvl1pPr marL="0" indent="0">
              <a:buNone/>
              <a:defRPr sz="1000">
                <a:latin typeface="Roboto Light"/>
                <a:cs typeface="Roboto Light"/>
              </a:defRPr>
            </a:lvl1pPr>
            <a:lvl2pPr marL="456947" indent="0">
              <a:buNone/>
              <a:defRPr sz="1000">
                <a:latin typeface="Roboto Light"/>
                <a:cs typeface="Roboto Light"/>
              </a:defRPr>
            </a:lvl2pPr>
            <a:lvl3pPr marL="913911" indent="0">
              <a:buNone/>
              <a:defRPr sz="1000">
                <a:latin typeface="Roboto Light"/>
                <a:cs typeface="Roboto Light"/>
              </a:defRPr>
            </a:lvl3pPr>
            <a:lvl4pPr marL="1370867" indent="0">
              <a:buNone/>
              <a:defRPr sz="1000">
                <a:latin typeface="Roboto Light"/>
                <a:cs typeface="Roboto Light"/>
              </a:defRPr>
            </a:lvl4pPr>
            <a:lvl5pPr marL="1827821" indent="0"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3"/>
          </p:nvPr>
        </p:nvSpPr>
        <p:spPr>
          <a:xfrm>
            <a:off x="5508000" y="2571750"/>
            <a:ext cx="1836000" cy="1295400"/>
          </a:xfrm>
          <a:prstGeom prst="rect">
            <a:avLst/>
          </a:prstGeom>
        </p:spPr>
        <p:txBody>
          <a:bodyPr lIns="68564" tIns="34281" rIns="68564" bIns="34281">
            <a:noAutofit/>
          </a:bodyPr>
          <a:lstStyle>
            <a:lvl1pPr marL="0" indent="0">
              <a:buNone/>
              <a:defRPr sz="1000">
                <a:latin typeface="Roboto Light"/>
                <a:cs typeface="Roboto Light"/>
              </a:defRPr>
            </a:lvl1pPr>
            <a:lvl2pPr marL="456947" indent="0">
              <a:buNone/>
              <a:defRPr sz="1000">
                <a:latin typeface="Roboto Light"/>
                <a:cs typeface="Roboto Light"/>
              </a:defRPr>
            </a:lvl2pPr>
            <a:lvl3pPr marL="913911" indent="0">
              <a:buNone/>
              <a:defRPr sz="1000">
                <a:latin typeface="Roboto Light"/>
                <a:cs typeface="Roboto Light"/>
              </a:defRPr>
            </a:lvl3pPr>
            <a:lvl4pPr marL="1370867" indent="0">
              <a:buNone/>
              <a:defRPr sz="1000">
                <a:latin typeface="Roboto Light"/>
                <a:cs typeface="Roboto Light"/>
              </a:defRPr>
            </a:lvl4pPr>
            <a:lvl5pPr marL="1827821" indent="0"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15" name="Content Placeholder 6"/>
          <p:cNvSpPr>
            <a:spLocks noGrp="1"/>
          </p:cNvSpPr>
          <p:nvPr>
            <p:ph sz="quarter" idx="14"/>
          </p:nvPr>
        </p:nvSpPr>
        <p:spPr>
          <a:xfrm>
            <a:off x="7344000" y="0"/>
            <a:ext cx="1836000" cy="2571750"/>
          </a:xfrm>
          <a:prstGeom prst="rect">
            <a:avLst/>
          </a:prstGeom>
        </p:spPr>
        <p:txBody>
          <a:bodyPr lIns="68564" tIns="34281" rIns="68564" bIns="34281">
            <a:noAutofit/>
          </a:bodyPr>
          <a:lstStyle>
            <a:lvl1pPr marL="0" indent="0">
              <a:buNone/>
              <a:defRPr sz="1000">
                <a:latin typeface="Roboto Light"/>
                <a:cs typeface="Roboto Light"/>
              </a:defRPr>
            </a:lvl1pPr>
            <a:lvl2pPr marL="456947" indent="0">
              <a:buNone/>
              <a:defRPr sz="1000">
                <a:latin typeface="Roboto Light"/>
                <a:cs typeface="Roboto Light"/>
              </a:defRPr>
            </a:lvl2pPr>
            <a:lvl3pPr marL="913911" indent="0">
              <a:buNone/>
              <a:defRPr sz="1000">
                <a:latin typeface="Roboto Light"/>
                <a:cs typeface="Roboto Light"/>
              </a:defRPr>
            </a:lvl3pPr>
            <a:lvl4pPr marL="1370867" indent="0">
              <a:buNone/>
              <a:defRPr sz="1000">
                <a:latin typeface="Roboto Light"/>
                <a:cs typeface="Roboto Light"/>
              </a:defRPr>
            </a:lvl4pPr>
            <a:lvl5pPr marL="1827821" indent="0"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16" name="Content Placeholder 6"/>
          <p:cNvSpPr>
            <a:spLocks noGrp="1"/>
          </p:cNvSpPr>
          <p:nvPr>
            <p:ph sz="quarter" idx="15"/>
          </p:nvPr>
        </p:nvSpPr>
        <p:spPr>
          <a:xfrm>
            <a:off x="0" y="2571750"/>
            <a:ext cx="3672000" cy="2571750"/>
          </a:xfrm>
          <a:prstGeom prst="rect">
            <a:avLst/>
          </a:prstGeom>
        </p:spPr>
        <p:txBody>
          <a:bodyPr lIns="68564" tIns="34281" rIns="68564" bIns="34281">
            <a:noAutofit/>
          </a:bodyPr>
          <a:lstStyle>
            <a:lvl1pPr marL="0" indent="0">
              <a:buNone/>
              <a:defRPr sz="1000">
                <a:latin typeface="Roboto Light"/>
                <a:cs typeface="Roboto Light"/>
              </a:defRPr>
            </a:lvl1pPr>
            <a:lvl2pPr marL="456947" indent="0">
              <a:buNone/>
              <a:defRPr sz="1000">
                <a:latin typeface="Roboto Light"/>
                <a:cs typeface="Roboto Light"/>
              </a:defRPr>
            </a:lvl2pPr>
            <a:lvl3pPr marL="913911" indent="0">
              <a:buNone/>
              <a:defRPr sz="1000">
                <a:latin typeface="Roboto Light"/>
                <a:cs typeface="Roboto Light"/>
              </a:defRPr>
            </a:lvl3pPr>
            <a:lvl4pPr marL="1370867" indent="0">
              <a:buNone/>
              <a:defRPr sz="1000">
                <a:latin typeface="Roboto Light"/>
                <a:cs typeface="Roboto Light"/>
              </a:defRPr>
            </a:lvl4pPr>
            <a:lvl5pPr marL="1827821" indent="0"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18" name="Content Placeholder 6"/>
          <p:cNvSpPr>
            <a:spLocks noGrp="1"/>
          </p:cNvSpPr>
          <p:nvPr>
            <p:ph sz="quarter" idx="17"/>
          </p:nvPr>
        </p:nvSpPr>
        <p:spPr>
          <a:xfrm>
            <a:off x="7344000" y="2571750"/>
            <a:ext cx="1836000" cy="2571750"/>
          </a:xfrm>
          <a:prstGeom prst="rect">
            <a:avLst/>
          </a:prstGeom>
        </p:spPr>
        <p:txBody>
          <a:bodyPr lIns="68564" tIns="34281" rIns="68564" bIns="34281">
            <a:noAutofit/>
          </a:bodyPr>
          <a:lstStyle>
            <a:lvl1pPr marL="0" indent="0">
              <a:buNone/>
              <a:defRPr sz="1000">
                <a:latin typeface="Roboto Light"/>
                <a:cs typeface="Roboto Light"/>
              </a:defRPr>
            </a:lvl1pPr>
            <a:lvl2pPr marL="456947" indent="0">
              <a:buNone/>
              <a:defRPr sz="1000">
                <a:latin typeface="Roboto Light"/>
                <a:cs typeface="Roboto Light"/>
              </a:defRPr>
            </a:lvl2pPr>
            <a:lvl3pPr marL="913911" indent="0">
              <a:buNone/>
              <a:defRPr sz="1000">
                <a:latin typeface="Roboto Light"/>
                <a:cs typeface="Roboto Light"/>
              </a:defRPr>
            </a:lvl3pPr>
            <a:lvl4pPr marL="1370867" indent="0">
              <a:buNone/>
              <a:defRPr sz="1000">
                <a:latin typeface="Roboto Light"/>
                <a:cs typeface="Roboto Light"/>
              </a:defRPr>
            </a:lvl4pPr>
            <a:lvl5pPr marL="1827821" indent="0"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18"/>
          </p:nvPr>
        </p:nvSpPr>
        <p:spPr>
          <a:xfrm>
            <a:off x="5508000" y="3867155"/>
            <a:ext cx="1836000" cy="1295400"/>
          </a:xfrm>
          <a:prstGeom prst="rect">
            <a:avLst/>
          </a:prstGeom>
        </p:spPr>
        <p:txBody>
          <a:bodyPr lIns="68564" tIns="34281" rIns="68564" bIns="34281">
            <a:noAutofit/>
          </a:bodyPr>
          <a:lstStyle>
            <a:lvl1pPr marL="0" indent="0">
              <a:buNone/>
              <a:defRPr sz="1000">
                <a:latin typeface="Roboto Light"/>
                <a:cs typeface="Roboto Light"/>
              </a:defRPr>
            </a:lvl1pPr>
            <a:lvl2pPr marL="456947" indent="0">
              <a:buNone/>
              <a:defRPr sz="1000">
                <a:latin typeface="Roboto Light"/>
                <a:cs typeface="Roboto Light"/>
              </a:defRPr>
            </a:lvl2pPr>
            <a:lvl3pPr marL="913911" indent="0">
              <a:buNone/>
              <a:defRPr sz="1000">
                <a:latin typeface="Roboto Light"/>
                <a:cs typeface="Roboto Light"/>
              </a:defRPr>
            </a:lvl3pPr>
            <a:lvl4pPr marL="1370867" indent="0">
              <a:buNone/>
              <a:defRPr sz="1000">
                <a:latin typeface="Roboto Light"/>
                <a:cs typeface="Roboto Light"/>
              </a:defRPr>
            </a:lvl4pPr>
            <a:lvl5pPr marL="1827821" indent="0"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22" name="Content Placeholder 6"/>
          <p:cNvSpPr>
            <a:spLocks noGrp="1"/>
          </p:cNvSpPr>
          <p:nvPr>
            <p:ph sz="quarter" idx="19"/>
          </p:nvPr>
        </p:nvSpPr>
        <p:spPr>
          <a:xfrm>
            <a:off x="0" y="1276352"/>
            <a:ext cx="1836000" cy="1295400"/>
          </a:xfrm>
          <a:prstGeom prst="rect">
            <a:avLst/>
          </a:prstGeom>
        </p:spPr>
        <p:txBody>
          <a:bodyPr lIns="68564" tIns="34281" rIns="68564" bIns="34281">
            <a:noAutofit/>
          </a:bodyPr>
          <a:lstStyle>
            <a:lvl1pPr marL="0" indent="0">
              <a:buNone/>
              <a:defRPr sz="1000">
                <a:latin typeface="Roboto Light"/>
                <a:cs typeface="Roboto Light"/>
              </a:defRPr>
            </a:lvl1pPr>
            <a:lvl2pPr marL="456947" indent="0">
              <a:buNone/>
              <a:defRPr sz="1000">
                <a:latin typeface="Roboto Light"/>
                <a:cs typeface="Roboto Light"/>
              </a:defRPr>
            </a:lvl2pPr>
            <a:lvl3pPr marL="913911" indent="0">
              <a:buNone/>
              <a:defRPr sz="1000">
                <a:latin typeface="Roboto Light"/>
                <a:cs typeface="Roboto Light"/>
              </a:defRPr>
            </a:lvl3pPr>
            <a:lvl4pPr marL="1370867" indent="0">
              <a:buNone/>
              <a:defRPr sz="1000">
                <a:latin typeface="Roboto Light"/>
                <a:cs typeface="Roboto Light"/>
              </a:defRPr>
            </a:lvl4pPr>
            <a:lvl5pPr marL="1827821" indent="0"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23" name="Content Placeholder 6"/>
          <p:cNvSpPr>
            <a:spLocks noGrp="1"/>
          </p:cNvSpPr>
          <p:nvPr>
            <p:ph sz="quarter" idx="20"/>
          </p:nvPr>
        </p:nvSpPr>
        <p:spPr>
          <a:xfrm>
            <a:off x="0" y="-21167"/>
            <a:ext cx="1836000" cy="1295400"/>
          </a:xfrm>
          <a:prstGeom prst="rect">
            <a:avLst/>
          </a:prstGeom>
        </p:spPr>
        <p:txBody>
          <a:bodyPr lIns="68564" tIns="34281" rIns="68564" bIns="34281">
            <a:noAutofit/>
          </a:bodyPr>
          <a:lstStyle>
            <a:lvl1pPr marL="0" indent="0">
              <a:buNone/>
              <a:defRPr sz="1000">
                <a:latin typeface="Roboto Light"/>
                <a:cs typeface="Roboto Light"/>
              </a:defRPr>
            </a:lvl1pPr>
            <a:lvl2pPr marL="456947" indent="0">
              <a:buNone/>
              <a:defRPr sz="1000">
                <a:latin typeface="Roboto Light"/>
                <a:cs typeface="Roboto Light"/>
              </a:defRPr>
            </a:lvl2pPr>
            <a:lvl3pPr marL="913911" indent="0">
              <a:buNone/>
              <a:defRPr sz="1000">
                <a:latin typeface="Roboto Light"/>
                <a:cs typeface="Roboto Light"/>
              </a:defRPr>
            </a:lvl3pPr>
            <a:lvl4pPr marL="1370867" indent="0">
              <a:buNone/>
              <a:defRPr sz="1000">
                <a:latin typeface="Roboto Light"/>
                <a:cs typeface="Roboto Light"/>
              </a:defRPr>
            </a:lvl4pPr>
            <a:lvl5pPr marL="1827821" indent="0"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3962436" y="1276355"/>
            <a:ext cx="3124201" cy="990600"/>
          </a:xfrm>
          <a:prstGeom prst="rect">
            <a:avLst/>
          </a:prstGeom>
        </p:spPr>
        <p:txBody>
          <a:bodyPr vert="horz" lIns="68564" tIns="34281" rIns="68564" bIns="34281"/>
          <a:lstStyle>
            <a:lvl1pPr>
              <a:lnSpc>
                <a:spcPct val="120000"/>
              </a:lnSpc>
              <a:defRPr>
                <a:solidFill>
                  <a:srgbClr val="FFFFFF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accent3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accent3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accent3"/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8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7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effectLst/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252416" y="1352550"/>
            <a:ext cx="4319588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1pPr>
            <a:lvl2pPr marL="456947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2pPr>
            <a:lvl3pPr marL="913911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3pPr>
            <a:lvl4pPr marL="1370867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4pPr>
            <a:lvl5pPr marL="1827821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ifth level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</p:spTree>
    <p:extLst>
      <p:ext uri="{BB962C8B-B14F-4D97-AF65-F5344CB8AC3E}">
        <p14:creationId xmlns:p14="http://schemas.microsoft.com/office/powerpoint/2010/main" val="97725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 userDrawn="1"/>
        </p:nvSpPr>
        <p:spPr>
          <a:xfrm rot="20627121" flipV="1">
            <a:off x="-883459" y="-1048141"/>
            <a:ext cx="9679995" cy="9679995"/>
          </a:xfrm>
          <a:prstGeom prst="rt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252412" y="1352550"/>
            <a:ext cx="3960000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1pPr>
            <a:lvl2pPr marL="456947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2pPr>
            <a:lvl3pPr marL="913911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3pPr>
            <a:lvl4pPr marL="1370867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4pPr>
            <a:lvl5pPr marL="1827821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52412" y="1885952"/>
            <a:ext cx="3600000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1pPr>
            <a:lvl2pPr marL="456947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2pPr>
            <a:lvl3pPr marL="913911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3pPr>
            <a:lvl4pPr marL="1370867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4pPr>
            <a:lvl5pPr marL="1827821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252436" y="2419355"/>
            <a:ext cx="3239999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1pPr>
            <a:lvl2pPr marL="456947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2pPr>
            <a:lvl3pPr marL="913911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3pPr>
            <a:lvl4pPr marL="1370867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4pPr>
            <a:lvl5pPr marL="1827821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252447" y="2952750"/>
            <a:ext cx="2871787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1pPr>
            <a:lvl2pPr marL="456947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2pPr>
            <a:lvl3pPr marL="913911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3pPr>
            <a:lvl4pPr marL="1370867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4pPr>
            <a:lvl5pPr marL="1827821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52418" y="3486152"/>
            <a:ext cx="2490788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1pPr>
            <a:lvl2pPr marL="456947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2pPr>
            <a:lvl3pPr marL="913911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3pPr>
            <a:lvl4pPr marL="1370867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4pPr>
            <a:lvl5pPr marL="1827821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</p:spTree>
    <p:extLst>
      <p:ext uri="{BB962C8B-B14F-4D97-AF65-F5344CB8AC3E}">
        <p14:creationId xmlns:p14="http://schemas.microsoft.com/office/powerpoint/2010/main" val="285559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/>
          </p:nvPr>
        </p:nvSpPr>
        <p:spPr>
          <a:xfrm>
            <a:off x="6192000" y="1504950"/>
            <a:ext cx="2700000" cy="14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/>
          </p:nvPr>
        </p:nvSpPr>
        <p:spPr>
          <a:xfrm>
            <a:off x="286279" y="1504950"/>
            <a:ext cx="2700000" cy="14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/>
          </p:nvPr>
        </p:nvSpPr>
        <p:spPr>
          <a:xfrm>
            <a:off x="3239140" y="1504950"/>
            <a:ext cx="2700000" cy="14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285755" y="2925284"/>
            <a:ext cx="2700339" cy="54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239144" y="2925284"/>
            <a:ext cx="2700339" cy="54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6191669" y="2925284"/>
            <a:ext cx="2700339" cy="54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286282" y="3409970"/>
            <a:ext cx="2700339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3239144" y="3409970"/>
            <a:ext cx="2700339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192200" y="3409970"/>
            <a:ext cx="2700339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0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352550"/>
            <a:ext cx="4320000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2466" y="819152"/>
            <a:ext cx="7900987" cy="381000"/>
          </a:xfr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2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2971835" y="1352550"/>
            <a:ext cx="5920201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2466" y="819152"/>
            <a:ext cx="7900987" cy="381000"/>
          </a:xfr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252462" y="1352550"/>
            <a:ext cx="2719387" cy="289560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8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252471" y="1352550"/>
            <a:ext cx="5920201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2466" y="819152"/>
            <a:ext cx="7900987" cy="381000"/>
          </a:xfr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>
          <a:xfrm>
            <a:off x="4572000" y="4419770"/>
            <a:ext cx="4320000" cy="4337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72663" y="1352550"/>
            <a:ext cx="2719387" cy="289560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72000" y="4419770"/>
            <a:ext cx="4320000" cy="4337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252000" y="1352550"/>
            <a:ext cx="4320000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252416" y="1352550"/>
            <a:ext cx="4319588" cy="2895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>
          <a:xfrm>
            <a:off x="4572000" y="4419770"/>
            <a:ext cx="4320000" cy="4337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9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352550"/>
            <a:ext cx="4320000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0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252000" y="1352550"/>
            <a:ext cx="8640000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spcBef>
                <a:spcPts val="0"/>
              </a:spcBef>
              <a:buFont typeface="Arial"/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4572000" y="4419770"/>
            <a:ext cx="4320000" cy="4337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1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419730"/>
            <a:ext cx="9144000" cy="7428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1800">
              <a:ln>
                <a:noFill/>
              </a:ln>
              <a:solidFill>
                <a:schemeClr val="bg2"/>
              </a:solidFill>
              <a:latin typeface="Roboto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52440" y="1352550"/>
            <a:ext cx="8639175" cy="259080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rgbClr val="FFFFFF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rgbClr val="FFFFFF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rgbClr val="FFFFFF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rgbClr val="FFFFFF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None/>
              <a:defRPr sz="1000">
                <a:solidFill>
                  <a:srgbClr val="FFFFFF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>
          <a:xfrm>
            <a:off x="4572000" y="4419770"/>
            <a:ext cx="4320000" cy="4337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4741661"/>
            <a:ext cx="720000" cy="111879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3309801" y="819150"/>
            <a:ext cx="2520000" cy="157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828800" y="3316296"/>
            <a:ext cx="5486400" cy="8556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9" name="Title Placeholder 2"/>
          <p:cNvSpPr>
            <a:spLocks noGrp="1"/>
          </p:cNvSpPr>
          <p:nvPr>
            <p:ph type="title"/>
          </p:nvPr>
        </p:nvSpPr>
        <p:spPr>
          <a:xfrm>
            <a:off x="1828808" y="2795605"/>
            <a:ext cx="5486403" cy="520701"/>
          </a:xfrm>
          <a:prstGeom prst="rect">
            <a:avLst/>
          </a:prstGeom>
        </p:spPr>
        <p:txBody>
          <a:bodyPr vert="horz" lIns="68564" tIns="34281" rIns="68564" bIns="34281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>
          <a:xfrm>
            <a:off x="1828808" y="4248191"/>
            <a:ext cx="5486403" cy="274637"/>
          </a:xfrm>
        </p:spPr>
        <p:txBody>
          <a:bodyPr/>
          <a:lstStyle/>
          <a:p>
            <a:r>
              <a:rPr lang="en-US"/>
              <a:t>www.graphicriver.net/goashape</a:t>
            </a:r>
          </a:p>
        </p:txBody>
      </p:sp>
    </p:spTree>
    <p:extLst>
      <p:ext uri="{BB962C8B-B14F-4D97-AF65-F5344CB8AC3E}">
        <p14:creationId xmlns:p14="http://schemas.microsoft.com/office/powerpoint/2010/main" val="407125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7"/>
          </p:nvPr>
        </p:nvSpPr>
        <p:spPr>
          <a:xfrm>
            <a:off x="42" y="0"/>
            <a:ext cx="6172201" cy="5143500"/>
          </a:xfrm>
          <a:prstGeom prst="rect">
            <a:avLst/>
          </a:prstGeom>
          <a:solidFill>
            <a:schemeClr val="tx2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400800" y="2343152"/>
            <a:ext cx="2491200" cy="1905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000" cap="none">
                <a:solidFill>
                  <a:schemeClr val="bg2"/>
                </a:solidFill>
                <a:latin typeface="Roboto Light"/>
                <a:cs typeface="Roboto Light"/>
              </a:defRPr>
            </a:lvl1pPr>
            <a:lvl2pPr marL="456947" indent="0" algn="ctr">
              <a:lnSpc>
                <a:spcPct val="120000"/>
              </a:lnSpc>
              <a:buNone/>
              <a:defRPr sz="1000" cap="none">
                <a:solidFill>
                  <a:schemeClr val="bg2"/>
                </a:solidFill>
                <a:latin typeface="Roboto Light"/>
                <a:cs typeface="Roboto Light"/>
              </a:defRPr>
            </a:lvl2pPr>
            <a:lvl3pPr marL="913911" indent="0" algn="ctr">
              <a:lnSpc>
                <a:spcPct val="120000"/>
              </a:lnSpc>
              <a:buNone/>
              <a:defRPr sz="1000" cap="none">
                <a:solidFill>
                  <a:schemeClr val="bg2"/>
                </a:solidFill>
                <a:latin typeface="Roboto Light"/>
                <a:cs typeface="Roboto Light"/>
              </a:defRPr>
            </a:lvl3pPr>
            <a:lvl4pPr marL="1370867" indent="0" algn="ctr">
              <a:lnSpc>
                <a:spcPct val="120000"/>
              </a:lnSpc>
              <a:buNone/>
              <a:defRPr sz="1000" cap="none">
                <a:solidFill>
                  <a:schemeClr val="bg2"/>
                </a:solidFill>
                <a:latin typeface="Roboto Light"/>
                <a:cs typeface="Roboto Light"/>
              </a:defRPr>
            </a:lvl4pPr>
            <a:lvl5pPr marL="1827821" indent="0" algn="ctr">
              <a:lnSpc>
                <a:spcPct val="120000"/>
              </a:lnSpc>
              <a:buNone/>
              <a:defRPr sz="1000" cap="none">
                <a:solidFill>
                  <a:schemeClr val="bg2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ifth level</a:t>
            </a:r>
            <a:endParaRPr lang="en-US"/>
          </a:p>
        </p:txBody>
      </p:sp>
      <p:sp>
        <p:nvSpPr>
          <p:cNvPr id="18" name="Title Placeholder 2"/>
          <p:cNvSpPr>
            <a:spLocks noGrp="1"/>
          </p:cNvSpPr>
          <p:nvPr>
            <p:ph type="title"/>
          </p:nvPr>
        </p:nvSpPr>
        <p:spPr>
          <a:xfrm>
            <a:off x="6400800" y="1973828"/>
            <a:ext cx="2491200" cy="293161"/>
          </a:xfrm>
          <a:prstGeom prst="rect">
            <a:avLst/>
          </a:prstGeom>
        </p:spPr>
        <p:txBody>
          <a:bodyPr vert="horz" lIns="68564" tIns="34281" rIns="68564" bIns="34281" rtlCol="0" anchor="ctr">
            <a:normAutofit/>
          </a:bodyPr>
          <a:lstStyle/>
          <a:p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6934201" y="742950"/>
            <a:ext cx="1440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cap="none">
                <a:solidFill>
                  <a:srgbClr val="FFFFFF"/>
                </a:solidFill>
                <a:latin typeface="Roboto Light"/>
                <a:cs typeface="Roboto Light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>
          <a:xfrm>
            <a:off x="6400800" y="4492667"/>
            <a:ext cx="2491200" cy="2746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www.graphicriver.net/goashape</a:t>
            </a:r>
          </a:p>
        </p:txBody>
      </p:sp>
    </p:spTree>
    <p:extLst>
      <p:ext uri="{BB962C8B-B14F-4D97-AF65-F5344CB8AC3E}">
        <p14:creationId xmlns:p14="http://schemas.microsoft.com/office/powerpoint/2010/main" val="36146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9" name="Title Placeholder 2"/>
          <p:cNvSpPr>
            <a:spLocks noGrp="1"/>
          </p:cNvSpPr>
          <p:nvPr>
            <p:ph type="title"/>
          </p:nvPr>
        </p:nvSpPr>
        <p:spPr>
          <a:xfrm>
            <a:off x="1828808" y="2719409"/>
            <a:ext cx="5486403" cy="520701"/>
          </a:xfrm>
          <a:prstGeom prst="rect">
            <a:avLst/>
          </a:prstGeom>
        </p:spPr>
        <p:txBody>
          <a:bodyPr vert="horz" lIns="68564" tIns="34281" rIns="68564" bIns="34281" rtlCol="0" anchor="ctr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quarter" idx="17"/>
          </p:nvPr>
        </p:nvSpPr>
        <p:spPr>
          <a:xfrm>
            <a:off x="3492000" y="1369384"/>
            <a:ext cx="2160000" cy="135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7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214559" y="1320823"/>
            <a:ext cx="2677467" cy="30564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262471" y="1320823"/>
            <a:ext cx="2695932" cy="30564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3250011" y="1320823"/>
            <a:ext cx="2673001" cy="30564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5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 userDrawn="1"/>
        </p:nvSpPr>
        <p:spPr>
          <a:xfrm rot="20627121" flipV="1">
            <a:off x="-1508014" y="-1450867"/>
            <a:ext cx="9679995" cy="9679995"/>
          </a:xfrm>
          <a:prstGeom prst="rtTriangl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1901924"/>
            <a:ext cx="2590800" cy="857250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838201" y="776924"/>
            <a:ext cx="1800000" cy="112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cap="none">
                <a:solidFill>
                  <a:srgbClr val="FFFFFF"/>
                </a:solidFill>
                <a:latin typeface="Roboto Light"/>
                <a:cs typeface="Robo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8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 userDrawn="1"/>
        </p:nvSpPr>
        <p:spPr>
          <a:xfrm rot="20627121" flipV="1">
            <a:off x="-1508014" y="-1450867"/>
            <a:ext cx="9679995" cy="9679995"/>
          </a:xfrm>
          <a:prstGeom prst="rt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1901924"/>
            <a:ext cx="2590800" cy="85725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838201" y="776924"/>
            <a:ext cx="1800000" cy="112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cap="none">
                <a:solidFill>
                  <a:srgbClr val="FFFFFF"/>
                </a:solidFill>
                <a:latin typeface="Roboto Light"/>
                <a:cs typeface="Robo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7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32884"/>
            <a:ext cx="8229600" cy="857250"/>
          </a:xfr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</p:spTree>
    <p:extLst>
      <p:ext uri="{BB962C8B-B14F-4D97-AF65-F5344CB8AC3E}">
        <p14:creationId xmlns:p14="http://schemas.microsoft.com/office/powerpoint/2010/main" val="197022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7"/>
          </p:nvPr>
        </p:nvSpPr>
        <p:spPr>
          <a:xfrm>
            <a:off x="42" y="0"/>
            <a:ext cx="6172201" cy="5143500"/>
          </a:xfrm>
          <a:prstGeom prst="rect">
            <a:avLst/>
          </a:prstGeom>
          <a:noFill/>
          <a:effectLst/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400800" y="2343152"/>
            <a:ext cx="2491200" cy="1905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000" cap="none">
                <a:solidFill>
                  <a:srgbClr val="FFFFFF"/>
                </a:solidFill>
                <a:latin typeface="Roboto Light"/>
                <a:cs typeface="Roboto Light"/>
              </a:defRPr>
            </a:lvl1pPr>
            <a:lvl2pPr marL="456947" indent="0" algn="ctr">
              <a:lnSpc>
                <a:spcPct val="120000"/>
              </a:lnSpc>
              <a:buNone/>
              <a:defRPr sz="1000" cap="none">
                <a:solidFill>
                  <a:srgbClr val="FFFFFF"/>
                </a:solidFill>
                <a:latin typeface="Roboto Light"/>
                <a:cs typeface="Roboto Light"/>
              </a:defRPr>
            </a:lvl2pPr>
            <a:lvl3pPr marL="913911" indent="0" algn="ctr">
              <a:lnSpc>
                <a:spcPct val="120000"/>
              </a:lnSpc>
              <a:buNone/>
              <a:defRPr sz="1000" cap="none">
                <a:solidFill>
                  <a:srgbClr val="FFFFFF"/>
                </a:solidFill>
                <a:latin typeface="Roboto Light"/>
                <a:cs typeface="Roboto Light"/>
              </a:defRPr>
            </a:lvl3pPr>
            <a:lvl4pPr marL="1370867" indent="0" algn="ctr">
              <a:lnSpc>
                <a:spcPct val="120000"/>
              </a:lnSpc>
              <a:buNone/>
              <a:defRPr sz="1000" cap="none">
                <a:solidFill>
                  <a:srgbClr val="FFFFFF"/>
                </a:solidFill>
                <a:latin typeface="Roboto Light"/>
                <a:cs typeface="Roboto Light"/>
              </a:defRPr>
            </a:lvl4pPr>
            <a:lvl5pPr marL="1827821" indent="0" algn="ctr">
              <a:lnSpc>
                <a:spcPct val="120000"/>
              </a:lnSpc>
              <a:buNone/>
              <a:defRPr sz="1000" cap="none">
                <a:solidFill>
                  <a:srgbClr val="FFFFFF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ifth level</a:t>
            </a:r>
            <a:endParaRPr lang="en-US"/>
          </a:p>
        </p:txBody>
      </p:sp>
      <p:sp>
        <p:nvSpPr>
          <p:cNvPr id="18" name="Title Placeholder 2"/>
          <p:cNvSpPr>
            <a:spLocks noGrp="1"/>
          </p:cNvSpPr>
          <p:nvPr>
            <p:ph type="title"/>
          </p:nvPr>
        </p:nvSpPr>
        <p:spPr>
          <a:xfrm>
            <a:off x="6400800" y="1973828"/>
            <a:ext cx="2491200" cy="293161"/>
          </a:xfrm>
          <a:prstGeom prst="rect">
            <a:avLst/>
          </a:prstGeom>
        </p:spPr>
        <p:txBody>
          <a:bodyPr vert="horz" lIns="68564" tIns="34281" rIns="68564" bIns="34281" rtlCol="0" anchor="ctr">
            <a:normAutofit/>
          </a:bodyPr>
          <a:lstStyle/>
          <a:p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6934201" y="742950"/>
            <a:ext cx="1440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cap="none">
                <a:solidFill>
                  <a:srgbClr val="FFFFFF"/>
                </a:solidFill>
                <a:latin typeface="Roboto Light"/>
                <a:cs typeface="Roboto Light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>
          <a:xfrm>
            <a:off x="6400800" y="4492667"/>
            <a:ext cx="2491200" cy="2746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www.graphicriver.net/goashape</a:t>
            </a:r>
          </a:p>
        </p:txBody>
      </p:sp>
    </p:spTree>
    <p:extLst>
      <p:ext uri="{BB962C8B-B14F-4D97-AF65-F5344CB8AC3E}">
        <p14:creationId xmlns:p14="http://schemas.microsoft.com/office/powerpoint/2010/main" val="278930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90835" y="3831207"/>
            <a:ext cx="4038601" cy="7037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 cap="none">
                <a:solidFill>
                  <a:schemeClr val="bg1"/>
                </a:solidFill>
                <a:latin typeface="Roboto Light"/>
                <a:cs typeface="Roboto Light"/>
              </a:defRPr>
            </a:lvl1pPr>
            <a:lvl2pPr marL="456947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2pPr>
            <a:lvl3pPr marL="913911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3pPr>
            <a:lvl4pPr marL="1370867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4pPr>
            <a:lvl5pPr marL="1827821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x-none" dirty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35" y="3409990"/>
            <a:ext cx="4038601" cy="42121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 noChangeAspect="1"/>
          </p:cNvSpPr>
          <p:nvPr>
            <p:ph type="pic" sz="quarter" idx="12"/>
          </p:nvPr>
        </p:nvSpPr>
        <p:spPr>
          <a:xfrm>
            <a:off x="609600" y="3409950"/>
            <a:ext cx="1800000" cy="112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5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1" y="2419352"/>
            <a:ext cx="3048000" cy="2209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 cap="none">
                <a:solidFill>
                  <a:schemeClr val="bg1"/>
                </a:solidFill>
                <a:latin typeface="Roboto Light"/>
                <a:cs typeface="Roboto Light"/>
              </a:defRPr>
            </a:lvl1pPr>
            <a:lvl2pPr marL="456947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2pPr>
            <a:lvl3pPr marL="913911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3pPr>
            <a:lvl4pPr marL="1370867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4pPr>
            <a:lvl5pPr marL="1827821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x-none" dirty="0"/>
              <a:t>Click to edit master text styles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3401" y="1957958"/>
            <a:ext cx="3048000" cy="46143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6"/>
          <p:cNvSpPr>
            <a:spLocks noGrp="1" noChangeAspect="1"/>
          </p:cNvSpPr>
          <p:nvPr>
            <p:ph type="pic" sz="quarter" idx="12"/>
          </p:nvPr>
        </p:nvSpPr>
        <p:spPr>
          <a:xfrm>
            <a:off x="533401" y="550334"/>
            <a:ext cx="1800000" cy="112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4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24" y="1352550"/>
            <a:ext cx="4319999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 algn="ctr">
              <a:buNone/>
              <a:defRPr sz="2000"/>
            </a:lvl2pPr>
            <a:lvl3pPr marL="913911" indent="0" algn="ctr">
              <a:buNone/>
              <a:defRPr sz="1800"/>
            </a:lvl3pPr>
            <a:lvl4pPr marL="1370867" indent="0" algn="ctr">
              <a:buNone/>
              <a:defRPr sz="1600"/>
            </a:lvl4pPr>
            <a:lvl5pPr marL="1827821" indent="0" algn="ctr">
              <a:buNone/>
              <a:defRPr sz="1600"/>
            </a:lvl5pPr>
            <a:lvl6pPr marL="2284775" indent="0" algn="ctr">
              <a:buNone/>
              <a:defRPr sz="1600"/>
            </a:lvl6pPr>
            <a:lvl7pPr marL="2741723" indent="0" algn="ctr">
              <a:buNone/>
              <a:defRPr sz="1600"/>
            </a:lvl7pPr>
            <a:lvl8pPr marL="3198680" indent="0" algn="ctr">
              <a:buNone/>
              <a:defRPr sz="1600"/>
            </a:lvl8pPr>
            <a:lvl9pPr marL="3655634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252416" y="1352550"/>
            <a:ext cx="4319588" cy="289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419" y="427575"/>
            <a:ext cx="7820065" cy="636058"/>
          </a:xfr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pic>
        <p:nvPicPr>
          <p:cNvPr id="7" name="Picture 6" descr="5.png"/>
          <p:cNvPicPr>
            <a:picLocks noChangeAspect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4707197"/>
            <a:ext cx="720000" cy="146361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4" y="0"/>
            <a:ext cx="9143999" cy="409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  <a:latin typeface="Roboto Light"/>
                <a:cs typeface="Roboto Light"/>
              </a:defRPr>
            </a:lvl1pPr>
            <a:lvl2pPr marL="456947" indent="0">
              <a:buNone/>
              <a:defRPr sz="1000">
                <a:solidFill>
                  <a:srgbClr val="FFFFFF"/>
                </a:solidFill>
                <a:latin typeface="Roboto Light"/>
                <a:cs typeface="Roboto Light"/>
              </a:defRPr>
            </a:lvl2pPr>
            <a:lvl3pPr marL="913911" indent="0">
              <a:buNone/>
              <a:defRPr sz="1000">
                <a:solidFill>
                  <a:srgbClr val="FFFFFF"/>
                </a:solidFill>
                <a:latin typeface="Roboto Light"/>
                <a:cs typeface="Roboto Light"/>
              </a:defRPr>
            </a:lvl3pPr>
            <a:lvl4pPr marL="1370867" indent="0">
              <a:buNone/>
              <a:defRPr sz="1000">
                <a:solidFill>
                  <a:srgbClr val="FFFFFF"/>
                </a:solidFill>
                <a:latin typeface="Roboto Light"/>
                <a:cs typeface="Roboto Light"/>
              </a:defRPr>
            </a:lvl4pPr>
            <a:lvl5pPr marL="1827821" indent="0">
              <a:buNone/>
              <a:defRPr sz="1000">
                <a:solidFill>
                  <a:srgbClr val="FFFFFF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572024" y="4324350"/>
            <a:ext cx="4267199" cy="5334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Roboto Light"/>
                <a:cs typeface="Roboto Light"/>
              </a:defRPr>
            </a:lvl1pPr>
            <a:lvl2pPr marL="456947" indent="0">
              <a:buNone/>
              <a:defRPr sz="1000">
                <a:latin typeface="Roboto Light"/>
                <a:cs typeface="Roboto Light"/>
              </a:defRPr>
            </a:lvl2pPr>
            <a:lvl3pPr marL="913911" indent="0">
              <a:buNone/>
              <a:defRPr sz="1000">
                <a:latin typeface="Roboto Light"/>
                <a:cs typeface="Roboto Light"/>
              </a:defRPr>
            </a:lvl3pPr>
            <a:lvl4pPr marL="1370867" indent="0">
              <a:buNone/>
              <a:defRPr sz="1000">
                <a:latin typeface="Roboto Light"/>
                <a:cs typeface="Roboto Light"/>
              </a:defRPr>
            </a:lvl4pPr>
            <a:lvl5pPr marL="1827821" indent="0"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78400" y="4644084"/>
            <a:ext cx="4293600" cy="213666"/>
          </a:xfrm>
        </p:spPr>
        <p:txBody>
          <a:bodyPr anchor="ctr" anchorCtr="0"/>
          <a:lstStyle/>
          <a:p>
            <a:r>
              <a:rPr lang="x-none"/>
              <a:t>Click to edit Master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29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7"/>
          </p:nvPr>
        </p:nvSpPr>
        <p:spPr>
          <a:xfrm>
            <a:off x="2971851" y="0"/>
            <a:ext cx="6172201" cy="5143500"/>
          </a:xfrm>
          <a:prstGeom prst="rect">
            <a:avLst/>
          </a:prstGeom>
          <a:noFill/>
          <a:effectLst/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52047" y="1123993"/>
            <a:ext cx="2415001" cy="221244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000">
                <a:latin typeface="Roboto Light"/>
                <a:cs typeface="Roboto Light"/>
              </a:defRPr>
            </a:lvl1pPr>
            <a:lvl2pPr marL="456947" indent="0">
              <a:buNone/>
              <a:defRPr sz="1000">
                <a:latin typeface="Roboto Light"/>
                <a:cs typeface="Roboto Light"/>
              </a:defRPr>
            </a:lvl2pPr>
            <a:lvl3pPr marL="913911" indent="0">
              <a:buNone/>
              <a:defRPr sz="1000">
                <a:latin typeface="Roboto Light"/>
                <a:cs typeface="Roboto Light"/>
              </a:defRPr>
            </a:lvl3pPr>
            <a:lvl4pPr marL="1370867" indent="0">
              <a:buNone/>
              <a:defRPr sz="1000">
                <a:latin typeface="Roboto Light"/>
                <a:cs typeface="Roboto Light"/>
              </a:defRPr>
            </a:lvl4pPr>
            <a:lvl5pPr marL="1827821" indent="0"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52047" y="567272"/>
            <a:ext cx="2415001" cy="5334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8"/>
          <p:cNvSpPr txBox="1">
            <a:spLocks/>
          </p:cNvSpPr>
          <p:nvPr userDrawn="1"/>
        </p:nvSpPr>
        <p:spPr>
          <a:xfrm>
            <a:off x="252047" y="292092"/>
            <a:ext cx="2415001" cy="391583"/>
          </a:xfrm>
          <a:prstGeom prst="rect">
            <a:avLst/>
          </a:prstGeom>
        </p:spPr>
        <p:txBody>
          <a:bodyPr vert="horz" lIns="91418" tIns="45708" rIns="91418" bIns="45708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2000" b="0" i="0" cap="all" dirty="0" smtClean="0">
                <a:solidFill>
                  <a:schemeClr val="accent2"/>
                </a:solidFill>
                <a:latin typeface="Roboto Black"/>
                <a:ea typeface="+mj-ea"/>
                <a:cs typeface="Roboto Black"/>
              </a:defRPr>
            </a:lvl1pPr>
          </a:lstStyle>
          <a:p>
            <a:pPr lvl="0"/>
            <a:r>
              <a:rPr lang="x-none" sz="2000" dirty="0"/>
              <a:t>MAP</a:t>
            </a:r>
            <a:endParaRPr lang="en-US" sz="2000" dirty="0"/>
          </a:p>
        </p:txBody>
      </p:sp>
      <p:pic>
        <p:nvPicPr>
          <p:cNvPr id="8" name="Picture 7" descr="5.png"/>
          <p:cNvPicPr>
            <a:picLocks noChangeAspect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4707197"/>
            <a:ext cx="720000" cy="14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000" y="1352550"/>
            <a:ext cx="4320000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 algn="ctr">
              <a:buNone/>
              <a:defRPr sz="2000"/>
            </a:lvl2pPr>
            <a:lvl3pPr marL="913911" indent="0" algn="ctr">
              <a:buNone/>
              <a:defRPr sz="1800"/>
            </a:lvl3pPr>
            <a:lvl4pPr marL="1370867" indent="0" algn="ctr">
              <a:buNone/>
              <a:defRPr sz="1600"/>
            </a:lvl4pPr>
            <a:lvl5pPr marL="1827821" indent="0" algn="ctr">
              <a:buNone/>
              <a:defRPr sz="1600"/>
            </a:lvl5pPr>
            <a:lvl6pPr marL="2284775" indent="0" algn="ctr">
              <a:buNone/>
              <a:defRPr sz="1600"/>
            </a:lvl6pPr>
            <a:lvl7pPr marL="2741723" indent="0" algn="ctr">
              <a:buNone/>
              <a:defRPr sz="1600"/>
            </a:lvl7pPr>
            <a:lvl8pPr marL="3198680" indent="0" algn="ctr">
              <a:buNone/>
              <a:defRPr sz="1600"/>
            </a:lvl8pPr>
            <a:lvl9pPr marL="3655634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2002" y="427575"/>
            <a:ext cx="7820483" cy="636058"/>
          </a:xfr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572000" y="4705373"/>
            <a:ext cx="4320000" cy="148167"/>
          </a:xfrm>
          <a:prstGeom prst="rect">
            <a:avLst/>
          </a:prstGeom>
        </p:spPr>
        <p:txBody>
          <a:bodyPr vert="horz" lIns="68564" tIns="0" rIns="68564" bIns="0" anchor="b" anchorCtr="0">
            <a:noAutofit/>
          </a:bodyPr>
          <a:lstStyle>
            <a:defPPr>
              <a:defRPr lang="en-US"/>
            </a:defPPr>
            <a:lvl1pPr marL="0" algn="r" defTabSz="914124" rtl="0" eaLnBrk="1" latinLnBrk="0" hangingPunct="1">
              <a:defRPr sz="1000" i="0" u="none" kern="1200" spc="0">
                <a:solidFill>
                  <a:schemeClr val="accent3"/>
                </a:solidFill>
                <a:latin typeface="Roboto Light"/>
                <a:ea typeface="+mn-ea"/>
                <a:cs typeface="Roboto Light"/>
              </a:defRPr>
            </a:lvl1pPr>
            <a:lvl2pPr marL="457061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4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6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47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09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1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32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494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</a:t>
            </a:r>
            <a:r>
              <a:rPr lang="pl-PL" dirty="0"/>
              <a:t>transhad.com</a:t>
            </a:r>
            <a:endParaRPr lang="en-US" dirty="0"/>
          </a:p>
        </p:txBody>
      </p:sp>
      <p:pic>
        <p:nvPicPr>
          <p:cNvPr id="9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55" y="4657173"/>
            <a:ext cx="832567" cy="19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352550"/>
            <a:ext cx="43200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2466" y="819152"/>
            <a:ext cx="7900987" cy="381000"/>
          </a:xfrm>
        </p:spPr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1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252000" y="1352550"/>
            <a:ext cx="43200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7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7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9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4705373"/>
            <a:ext cx="4320000" cy="148167"/>
          </a:xfrm>
          <a:prstGeom prst="rect">
            <a:avLst/>
          </a:prstGeom>
        </p:spPr>
        <p:txBody>
          <a:bodyPr vert="horz" lIns="68564" tIns="0" rIns="68564" bIns="0" anchor="b" anchorCtr="0">
            <a:noAutofit/>
          </a:bodyPr>
          <a:lstStyle>
            <a:lvl1pPr algn="r">
              <a:defRPr sz="1000" i="0" u="none" spc="0">
                <a:solidFill>
                  <a:schemeClr val="accent3"/>
                </a:solidFill>
                <a:latin typeface="Roboto Light"/>
                <a:cs typeface="Roboto Light"/>
              </a:defRPr>
            </a:lvl1pPr>
          </a:lstStyle>
          <a:p>
            <a:r>
              <a:rPr lang="en-US" dirty="0"/>
              <a:t>www.</a:t>
            </a:r>
            <a:r>
              <a:rPr lang="pl-PL" dirty="0"/>
              <a:t>transhad.com</a:t>
            </a:r>
            <a:endParaRPr lang="en-US" dirty="0"/>
          </a:p>
        </p:txBody>
      </p:sp>
      <p:sp>
        <p:nvSpPr>
          <p:cNvPr id="39" name="Title Placeholder 38"/>
          <p:cNvSpPr>
            <a:spLocks noGrp="1"/>
          </p:cNvSpPr>
          <p:nvPr>
            <p:ph type="title"/>
          </p:nvPr>
        </p:nvSpPr>
        <p:spPr>
          <a:xfrm>
            <a:off x="252064" y="819152"/>
            <a:ext cx="7901399" cy="381000"/>
          </a:xfrm>
          <a:prstGeom prst="rect">
            <a:avLst/>
          </a:prstGeom>
        </p:spPr>
        <p:txBody>
          <a:bodyPr lIns="68564" tIns="0" rIns="68564" bIns="0">
            <a:noAutofit/>
          </a:bodyPr>
          <a:lstStyle/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idx="1"/>
          </p:nvPr>
        </p:nvSpPr>
        <p:spPr>
          <a:xfrm>
            <a:off x="252000" y="1276375"/>
            <a:ext cx="8640000" cy="1295399"/>
          </a:xfrm>
          <a:prstGeom prst="rect">
            <a:avLst/>
          </a:prstGeom>
        </p:spPr>
        <p:txBody>
          <a:bodyPr vert="horz" lIns="68564" tIns="34281" rIns="68564" bIns="34281" spcCol="269933" rtlCol="0">
            <a:noAutofit/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55" y="4657173"/>
            <a:ext cx="832567" cy="19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6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663" r:id="rId8"/>
    <p:sldLayoutId id="2147483763" r:id="rId9"/>
    <p:sldLayoutId id="2147483739" r:id="rId10"/>
    <p:sldLayoutId id="2147483649" r:id="rId11"/>
    <p:sldLayoutId id="2147483673" r:id="rId12"/>
    <p:sldLayoutId id="2147483662" r:id="rId13"/>
    <p:sldLayoutId id="2147483674" r:id="rId14"/>
    <p:sldLayoutId id="2147483653" r:id="rId15"/>
    <p:sldLayoutId id="2147483738" r:id="rId16"/>
    <p:sldLayoutId id="2147483711" r:id="rId17"/>
    <p:sldLayoutId id="2147483712" r:id="rId18"/>
    <p:sldLayoutId id="2147483787" r:id="rId19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3911" rtl="0" eaLnBrk="1" latinLnBrk="0" hangingPunct="1">
        <a:lnSpc>
          <a:spcPct val="90000"/>
        </a:lnSpc>
        <a:spcBef>
          <a:spcPct val="0"/>
        </a:spcBef>
        <a:buNone/>
        <a:defRPr lang="en-US" sz="2800" b="0" i="0" kern="1200" cap="none">
          <a:solidFill>
            <a:schemeClr val="accent1"/>
          </a:solidFill>
          <a:latin typeface="Roboto Light"/>
          <a:ea typeface="+mn-ea"/>
          <a:cs typeface="Roboto Light"/>
        </a:defRPr>
      </a:lvl1pPr>
    </p:titleStyle>
    <p:bodyStyle>
      <a:lvl1pPr marL="0" indent="0" algn="l" defTabSz="9139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1pPr>
      <a:lvl2pPr marL="456947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2pPr>
      <a:lvl3pPr marL="913911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3pPr>
      <a:lvl4pPr marL="1370867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4pPr>
      <a:lvl5pPr marL="1827821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5pPr>
      <a:lvl6pPr marL="2513249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6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0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6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7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7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5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23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34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68564" tIns="34281" rIns="68564" bIns="34281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00178"/>
            <a:ext cx="8229600" cy="3394075"/>
          </a:xfrm>
          <a:prstGeom prst="rect">
            <a:avLst/>
          </a:prstGeom>
        </p:spPr>
        <p:txBody>
          <a:bodyPr vert="horz" lIns="68564" tIns="34281" rIns="68564" bIns="34281" rtlCol="0">
            <a:no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3" y="4767303"/>
            <a:ext cx="2895600" cy="274637"/>
          </a:xfrm>
          <a:prstGeom prst="rect">
            <a:avLst/>
          </a:prstGeom>
        </p:spPr>
        <p:txBody>
          <a:bodyPr vert="horz" lIns="68564" tIns="34281" rIns="68564" bIns="3428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www.graphicriver.net/goashape</a:t>
            </a:r>
          </a:p>
        </p:txBody>
      </p:sp>
    </p:spTree>
    <p:extLst>
      <p:ext uri="{BB962C8B-B14F-4D97-AF65-F5344CB8AC3E}">
        <p14:creationId xmlns:p14="http://schemas.microsoft.com/office/powerpoint/2010/main" val="137447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18" r:id="rId2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6947" rtl="0" eaLnBrk="1" latinLnBrk="0" hangingPunct="1">
        <a:spcBef>
          <a:spcPct val="0"/>
        </a:spcBef>
        <a:buNone/>
        <a:defRPr lang="en-US" sz="2800" b="0" i="0" kern="1200" cap="none">
          <a:solidFill>
            <a:schemeClr val="accent2"/>
          </a:solidFill>
          <a:latin typeface="Roboto Light"/>
          <a:ea typeface="+mj-ea"/>
          <a:cs typeface="Roboto Light"/>
        </a:defRPr>
      </a:lvl1pPr>
    </p:titleStyle>
    <p:bodyStyle>
      <a:lvl1pPr marL="0" indent="0" algn="l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b="0" i="0" kern="1200" cap="none">
          <a:solidFill>
            <a:srgbClr val="797979"/>
          </a:solidFill>
          <a:latin typeface="Roboto Light"/>
          <a:ea typeface="+mj-ea"/>
          <a:cs typeface="Roboto Light"/>
        </a:defRPr>
      </a:lvl1pPr>
      <a:lvl2pPr marL="456947" indent="0" algn="l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kern="1200" cap="none">
          <a:solidFill>
            <a:srgbClr val="797979"/>
          </a:solidFill>
          <a:latin typeface="Roboto Light"/>
          <a:ea typeface="+mn-ea"/>
          <a:cs typeface="Roboto Light"/>
        </a:defRPr>
      </a:lvl2pPr>
      <a:lvl3pPr marL="913911" indent="0" algn="l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kern="1200" cap="none">
          <a:solidFill>
            <a:srgbClr val="797979"/>
          </a:solidFill>
          <a:latin typeface="Roboto Light"/>
          <a:ea typeface="+mn-ea"/>
          <a:cs typeface="Roboto Light"/>
        </a:defRPr>
      </a:lvl3pPr>
      <a:lvl4pPr marL="1370867" indent="0" algn="l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kern="1200" cap="none">
          <a:solidFill>
            <a:srgbClr val="797979"/>
          </a:solidFill>
          <a:latin typeface="Roboto Light"/>
          <a:ea typeface="+mn-ea"/>
          <a:cs typeface="Roboto Light"/>
        </a:defRPr>
      </a:lvl4pPr>
      <a:lvl5pPr marL="1827821" indent="0" algn="l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en-US" sz="1000" kern="1200" cap="none">
          <a:solidFill>
            <a:srgbClr val="797979"/>
          </a:solidFill>
          <a:latin typeface="Roboto Light"/>
          <a:ea typeface="+mn-ea"/>
          <a:cs typeface="Roboto Light"/>
        </a:defRPr>
      </a:lvl5pPr>
      <a:lvl6pPr marL="2513249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6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0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6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7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1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7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5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23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0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34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252002" y="427575"/>
            <a:ext cx="7820483" cy="636058"/>
          </a:xfrm>
          <a:prstGeom prst="rect">
            <a:avLst/>
          </a:prstGeom>
        </p:spPr>
        <p:txBody>
          <a:bodyPr vert="horz" lIns="68564" tIns="34281" rIns="68564" bIns="34281" rtlCol="0" anchor="t" anchorCtr="0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252044" y="1200176"/>
            <a:ext cx="8621067" cy="3185583"/>
          </a:xfrm>
          <a:prstGeom prst="rect">
            <a:avLst/>
          </a:prstGeom>
        </p:spPr>
        <p:txBody>
          <a:bodyPr vert="horz" lIns="68564" tIns="34281" rIns="68564" bIns="34281" rtlCol="0">
            <a:no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4705373"/>
            <a:ext cx="4320000" cy="148167"/>
          </a:xfrm>
          <a:prstGeom prst="rect">
            <a:avLst/>
          </a:prstGeom>
        </p:spPr>
        <p:txBody>
          <a:bodyPr vert="horz" lIns="68564" tIns="0" rIns="68564" bIns="0" anchor="b" anchorCtr="0">
            <a:noAutofit/>
          </a:bodyPr>
          <a:lstStyle>
            <a:lvl1pPr algn="r">
              <a:defRPr sz="1000" i="0" u="none" spc="0">
                <a:solidFill>
                  <a:srgbClr val="A7B5BF"/>
                </a:solidFill>
                <a:latin typeface="Roboto Light"/>
                <a:cs typeface="Roboto Light"/>
              </a:defRPr>
            </a:lvl1pPr>
          </a:lstStyle>
          <a:p>
            <a:r>
              <a:rPr lang="en-US" dirty="0"/>
              <a:t>www.graphicriver.net/goashape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2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660" r:id="rId2"/>
    <p:sldLayoutId id="2147483667" r:id="rId3"/>
    <p:sldLayoutId id="2147483762" r:id="rId4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6947" rtl="0" eaLnBrk="1" latinLnBrk="0" hangingPunct="1">
        <a:spcBef>
          <a:spcPct val="0"/>
        </a:spcBef>
        <a:buNone/>
        <a:defRPr lang="x-none" sz="2800" b="0" i="0" kern="1200" cap="none">
          <a:solidFill>
            <a:schemeClr val="accent1"/>
          </a:solidFill>
          <a:latin typeface="Roboto Light"/>
          <a:ea typeface="+mn-ea"/>
          <a:cs typeface="Roboto Light"/>
        </a:defRPr>
      </a:lvl1pPr>
    </p:titleStyle>
    <p:bodyStyle>
      <a:lvl1pPr marL="0" indent="0" algn="l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kern="1200">
          <a:solidFill>
            <a:schemeClr val="tx1"/>
          </a:solidFill>
          <a:latin typeface="Roboto Light"/>
          <a:ea typeface="+mn-ea"/>
          <a:cs typeface="Roboto Light"/>
        </a:defRPr>
      </a:lvl1pPr>
      <a:lvl2pPr marL="456947" indent="0" algn="l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kern="1200">
          <a:solidFill>
            <a:schemeClr val="tx1"/>
          </a:solidFill>
          <a:latin typeface="Roboto Light"/>
          <a:ea typeface="+mn-ea"/>
          <a:cs typeface="Roboto Light"/>
        </a:defRPr>
      </a:lvl2pPr>
      <a:lvl3pPr marL="913911" indent="0" algn="l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kern="1200">
          <a:solidFill>
            <a:schemeClr val="tx1"/>
          </a:solidFill>
          <a:latin typeface="Roboto Light"/>
          <a:ea typeface="+mn-ea"/>
          <a:cs typeface="Roboto Light"/>
        </a:defRPr>
      </a:lvl3pPr>
      <a:lvl4pPr marL="1370867" indent="0" algn="l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kern="1200">
          <a:solidFill>
            <a:schemeClr val="tx1"/>
          </a:solidFill>
          <a:latin typeface="Roboto Light"/>
          <a:ea typeface="+mn-ea"/>
          <a:cs typeface="Roboto Light"/>
        </a:defRPr>
      </a:lvl4pPr>
      <a:lvl5pPr marL="1827821" indent="0" algn="l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en-US" sz="1000" kern="1200">
          <a:solidFill>
            <a:schemeClr val="tx1"/>
          </a:solidFill>
          <a:latin typeface="Roboto Light"/>
          <a:ea typeface="+mn-ea"/>
          <a:cs typeface="Roboto Light"/>
        </a:defRPr>
      </a:lvl5pPr>
      <a:lvl6pPr marL="2513249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6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0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6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7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1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7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5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23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0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34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4705373"/>
            <a:ext cx="4320000" cy="148167"/>
          </a:xfrm>
          <a:prstGeom prst="rect">
            <a:avLst/>
          </a:prstGeom>
        </p:spPr>
        <p:txBody>
          <a:bodyPr vert="horz" lIns="68564" tIns="0" rIns="68564" bIns="0" anchor="b" anchorCtr="0">
            <a:noAutofit/>
          </a:bodyPr>
          <a:lstStyle>
            <a:lvl1pPr algn="r">
              <a:defRPr sz="1000" i="0" u="none" spc="0">
                <a:solidFill>
                  <a:srgbClr val="A7B5BF"/>
                </a:solidFill>
                <a:latin typeface="Roboto Light"/>
                <a:cs typeface="Roboto Light"/>
              </a:defRPr>
            </a:lvl1pPr>
          </a:lstStyle>
          <a:p>
            <a:r>
              <a:rPr lang="en-US" dirty="0"/>
              <a:t>www.graphicriver.net/goashape</a:t>
            </a:r>
          </a:p>
        </p:txBody>
      </p:sp>
      <p:sp>
        <p:nvSpPr>
          <p:cNvPr id="39" name="Title Placeholder 38"/>
          <p:cNvSpPr>
            <a:spLocks noGrp="1"/>
          </p:cNvSpPr>
          <p:nvPr>
            <p:ph type="title"/>
          </p:nvPr>
        </p:nvSpPr>
        <p:spPr>
          <a:xfrm>
            <a:off x="982146" y="819152"/>
            <a:ext cx="7171267" cy="381000"/>
          </a:xfrm>
          <a:prstGeom prst="rect">
            <a:avLst/>
          </a:prstGeom>
        </p:spPr>
        <p:txBody>
          <a:bodyPr lIns="68564" tIns="0" rIns="68564" bIns="0">
            <a:noAutofit/>
          </a:bodyPr>
          <a:lstStyle/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idx="1"/>
          </p:nvPr>
        </p:nvSpPr>
        <p:spPr>
          <a:xfrm>
            <a:off x="252000" y="1276375"/>
            <a:ext cx="8640000" cy="1295399"/>
          </a:xfrm>
          <a:prstGeom prst="rect">
            <a:avLst/>
          </a:prstGeom>
        </p:spPr>
        <p:txBody>
          <a:bodyPr vert="horz" lIns="68564" tIns="34281" rIns="68564" bIns="34281" spcCol="269933" rtlCol="0">
            <a:no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2" name="Text Placeholder 8"/>
          <p:cNvSpPr txBox="1">
            <a:spLocks/>
          </p:cNvSpPr>
          <p:nvPr/>
        </p:nvSpPr>
        <p:spPr>
          <a:xfrm>
            <a:off x="982146" y="427610"/>
            <a:ext cx="7171267" cy="391583"/>
          </a:xfrm>
          <a:prstGeom prst="rect">
            <a:avLst/>
          </a:prstGeom>
        </p:spPr>
        <p:txBody>
          <a:bodyPr vert="horz" lIns="91418" tIns="45708" rIns="91418" bIns="45708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2000" b="0" i="0" cap="all" dirty="0" smtClean="0">
                <a:solidFill>
                  <a:schemeClr val="accent2"/>
                </a:solidFill>
                <a:latin typeface="Roboto Black"/>
                <a:ea typeface="+mj-ea"/>
                <a:cs typeface="Roboto Black"/>
              </a:defRPr>
            </a:lvl1pPr>
          </a:lstStyle>
          <a:p>
            <a:pPr lvl="0" algn="ctr"/>
            <a:r>
              <a:rPr lang="x-none" sz="2000" dirty="0">
                <a:solidFill>
                  <a:schemeClr val="accent2"/>
                </a:solidFill>
              </a:rPr>
              <a:t>BASIC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0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4707197"/>
            <a:ext cx="720000" cy="146361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1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3911" rtl="0" eaLnBrk="1" latinLnBrk="0" hangingPunct="1">
        <a:lnSpc>
          <a:spcPct val="90000"/>
        </a:lnSpc>
        <a:spcBef>
          <a:spcPct val="0"/>
        </a:spcBef>
        <a:buNone/>
        <a:defRPr lang="en-US" sz="2800" b="0" i="0" kern="1200" cap="none">
          <a:solidFill>
            <a:schemeClr val="accent1"/>
          </a:solidFill>
          <a:latin typeface="Roboto Light"/>
          <a:ea typeface="+mn-ea"/>
          <a:cs typeface="Roboto Light"/>
        </a:defRPr>
      </a:lvl1pPr>
    </p:titleStyle>
    <p:bodyStyle>
      <a:lvl1pPr marL="0" indent="0" algn="l" defTabSz="9139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1pPr>
      <a:lvl2pPr marL="456947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2pPr>
      <a:lvl3pPr marL="913911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3pPr>
      <a:lvl4pPr marL="1370867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4pPr>
      <a:lvl5pPr marL="1827821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5pPr>
      <a:lvl6pPr marL="2513249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6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0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6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7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7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5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23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34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4705373"/>
            <a:ext cx="4320000" cy="148167"/>
          </a:xfrm>
          <a:prstGeom prst="rect">
            <a:avLst/>
          </a:prstGeom>
        </p:spPr>
        <p:txBody>
          <a:bodyPr vert="horz" lIns="68564" tIns="0" rIns="68564" bIns="0" anchor="b" anchorCtr="0">
            <a:noAutofit/>
          </a:bodyPr>
          <a:lstStyle>
            <a:lvl1pPr algn="r">
              <a:defRPr sz="1000" i="0" u="none" spc="0">
                <a:solidFill>
                  <a:srgbClr val="A7B5BF"/>
                </a:solidFill>
                <a:latin typeface="Roboto Light"/>
                <a:cs typeface="Roboto Light"/>
              </a:defRPr>
            </a:lvl1pPr>
          </a:lstStyle>
          <a:p>
            <a:r>
              <a:rPr lang="en-US" dirty="0"/>
              <a:t>www.graphicriver.net/goashape</a:t>
            </a:r>
          </a:p>
        </p:txBody>
      </p:sp>
      <p:sp>
        <p:nvSpPr>
          <p:cNvPr id="39" name="Title Placeholder 38"/>
          <p:cNvSpPr>
            <a:spLocks noGrp="1"/>
          </p:cNvSpPr>
          <p:nvPr>
            <p:ph type="title"/>
          </p:nvPr>
        </p:nvSpPr>
        <p:spPr>
          <a:xfrm>
            <a:off x="252064" y="819152"/>
            <a:ext cx="7901399" cy="381000"/>
          </a:xfrm>
          <a:prstGeom prst="rect">
            <a:avLst/>
          </a:prstGeom>
        </p:spPr>
        <p:txBody>
          <a:bodyPr lIns="68564" tIns="0" rIns="68564" bIns="0">
            <a:noAutofit/>
          </a:bodyPr>
          <a:lstStyle/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idx="1"/>
          </p:nvPr>
        </p:nvSpPr>
        <p:spPr>
          <a:xfrm>
            <a:off x="252000" y="1276375"/>
            <a:ext cx="8640000" cy="1295399"/>
          </a:xfrm>
          <a:prstGeom prst="rect">
            <a:avLst/>
          </a:prstGeom>
        </p:spPr>
        <p:txBody>
          <a:bodyPr vert="horz" lIns="68564" tIns="34281" rIns="68564" bIns="34281" spcCol="269933" rtlCol="0">
            <a:no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2" name="Text Placeholder 8"/>
          <p:cNvSpPr txBox="1">
            <a:spLocks/>
          </p:cNvSpPr>
          <p:nvPr/>
        </p:nvSpPr>
        <p:spPr>
          <a:xfrm>
            <a:off x="252064" y="427610"/>
            <a:ext cx="7901399" cy="391583"/>
          </a:xfrm>
          <a:prstGeom prst="rect">
            <a:avLst/>
          </a:prstGeom>
        </p:spPr>
        <p:txBody>
          <a:bodyPr vert="horz" lIns="91418" tIns="45708" rIns="91418" bIns="45708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2000" b="0" i="0" cap="all" dirty="0" smtClean="0">
                <a:solidFill>
                  <a:schemeClr val="accent2"/>
                </a:solidFill>
                <a:latin typeface="Roboto Black"/>
                <a:ea typeface="+mj-ea"/>
                <a:cs typeface="Roboto Black"/>
              </a:defRPr>
            </a:lvl1pPr>
          </a:lstStyle>
          <a:p>
            <a:pPr lvl="0"/>
            <a:r>
              <a:rPr lang="x-none" sz="2000" dirty="0">
                <a:solidFill>
                  <a:schemeClr val="accent2"/>
                </a:solidFill>
              </a:rPr>
              <a:t>Mock-up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2" name="Picture 1" descr="5.png"/>
          <p:cNvPicPr>
            <a:picLocks noChangeAspect="1"/>
          </p:cNvPicPr>
          <p:nvPr/>
        </p:nvPicPr>
        <p:blipFill>
          <a:blip r:embed="rId8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4707197"/>
            <a:ext cx="720000" cy="146361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7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6" r:id="rId2"/>
    <p:sldLayoutId id="2147483725" r:id="rId3"/>
    <p:sldLayoutId id="2147483727" r:id="rId4"/>
    <p:sldLayoutId id="2147483740" r:id="rId5"/>
    <p:sldLayoutId id="2147483729" r:id="rId6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3911" rtl="0" eaLnBrk="1" latinLnBrk="0" hangingPunct="1">
        <a:lnSpc>
          <a:spcPct val="90000"/>
        </a:lnSpc>
        <a:spcBef>
          <a:spcPct val="0"/>
        </a:spcBef>
        <a:buNone/>
        <a:defRPr lang="en-US" sz="2800" b="0" i="0" kern="1200" cap="none">
          <a:solidFill>
            <a:schemeClr val="accent1"/>
          </a:solidFill>
          <a:latin typeface="Roboto Light"/>
          <a:ea typeface="+mn-ea"/>
          <a:cs typeface="Roboto Light"/>
        </a:defRPr>
      </a:lvl1pPr>
    </p:titleStyle>
    <p:bodyStyle>
      <a:lvl1pPr marL="0" indent="0" algn="l" defTabSz="913911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1pPr>
      <a:lvl2pPr marL="456947" indent="0" algn="l" defTabSz="913911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2pPr>
      <a:lvl3pPr marL="913911" indent="0" algn="l" defTabSz="913911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3pPr>
      <a:lvl4pPr marL="1370867" indent="0" algn="l" defTabSz="913911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4pPr>
      <a:lvl5pPr marL="1827821" indent="0" algn="l" defTabSz="913911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5pPr>
      <a:lvl6pPr marL="2513249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6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0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6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7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7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5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23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34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Placeholder 38"/>
          <p:cNvSpPr>
            <a:spLocks noGrp="1"/>
          </p:cNvSpPr>
          <p:nvPr>
            <p:ph type="title"/>
          </p:nvPr>
        </p:nvSpPr>
        <p:spPr>
          <a:xfrm>
            <a:off x="990620" y="819152"/>
            <a:ext cx="7162799" cy="381000"/>
          </a:xfrm>
          <a:prstGeom prst="rect">
            <a:avLst/>
          </a:prstGeom>
        </p:spPr>
        <p:txBody>
          <a:bodyPr lIns="68564" tIns="0" rIns="68564" bIns="0">
            <a:noAutofit/>
          </a:bodyPr>
          <a:lstStyle/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idx="1"/>
          </p:nvPr>
        </p:nvSpPr>
        <p:spPr>
          <a:xfrm>
            <a:off x="990624" y="1276375"/>
            <a:ext cx="7162799" cy="1295399"/>
          </a:xfrm>
          <a:prstGeom prst="rect">
            <a:avLst/>
          </a:prstGeom>
        </p:spPr>
        <p:txBody>
          <a:bodyPr vert="horz" lIns="68564" tIns="34281" rIns="68564" bIns="34281" rtlCol="0">
            <a:no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4705373"/>
            <a:ext cx="4320000" cy="148167"/>
          </a:xfrm>
          <a:prstGeom prst="rect">
            <a:avLst/>
          </a:prstGeom>
        </p:spPr>
        <p:txBody>
          <a:bodyPr vert="horz" lIns="68564" tIns="0" rIns="68564" bIns="0" anchor="b" anchorCtr="0">
            <a:noAutofit/>
          </a:bodyPr>
          <a:lstStyle>
            <a:lvl1pPr algn="r">
              <a:defRPr sz="1000" i="0" u="none" spc="0">
                <a:solidFill>
                  <a:schemeClr val="accent3"/>
                </a:solidFill>
                <a:latin typeface="Roboto Light"/>
                <a:cs typeface="Roboto Light"/>
              </a:defRPr>
            </a:lvl1pPr>
          </a:lstStyle>
          <a:p>
            <a:r>
              <a:rPr lang="en-US" dirty="0"/>
              <a:t>www.</a:t>
            </a:r>
            <a:r>
              <a:rPr lang="pl-PL" dirty="0"/>
              <a:t>transhad.com</a:t>
            </a:r>
            <a:endParaRPr lang="en-US" dirty="0"/>
          </a:p>
        </p:txBody>
      </p:sp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55" y="4657173"/>
            <a:ext cx="832567" cy="19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4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730" r:id="rId4"/>
    <p:sldLayoutId id="2147483734" r:id="rId5"/>
    <p:sldLayoutId id="2147483735" r:id="rId6"/>
    <p:sldLayoutId id="2147483731" r:id="rId7"/>
    <p:sldLayoutId id="2147483719" r:id="rId8"/>
    <p:sldLayoutId id="2147483741" r:id="rId9"/>
    <p:sldLayoutId id="2147483732" r:id="rId10"/>
    <p:sldLayoutId id="2147483733" r:id="rId11"/>
    <p:sldLayoutId id="2147483783" r:id="rId12"/>
    <p:sldLayoutId id="2147483784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3911" rtl="0" eaLnBrk="1" latinLnBrk="0" hangingPunct="1">
        <a:lnSpc>
          <a:spcPct val="90000"/>
        </a:lnSpc>
        <a:spcBef>
          <a:spcPct val="0"/>
        </a:spcBef>
        <a:buNone/>
        <a:defRPr lang="en-US" sz="2800" b="0" i="0" kern="1200" cap="none">
          <a:solidFill>
            <a:schemeClr val="accent1"/>
          </a:solidFill>
          <a:latin typeface="Roboto Light"/>
          <a:ea typeface="+mn-ea"/>
          <a:cs typeface="Roboto Light"/>
        </a:defRPr>
      </a:lvl1pPr>
    </p:titleStyle>
    <p:bodyStyle>
      <a:lvl1pPr marL="0" indent="0" algn="l" defTabSz="9139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1pPr>
      <a:lvl2pPr marL="456947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2pPr>
      <a:lvl3pPr marL="913911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3pPr>
      <a:lvl4pPr marL="1370867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4pPr>
      <a:lvl5pPr marL="1827821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5pPr>
      <a:lvl6pPr marL="2513249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6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0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6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7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7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5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23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34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72000" y="0"/>
            <a:ext cx="3672000" cy="257175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1800">
              <a:solidFill>
                <a:srgbClr val="415481"/>
              </a:solidFill>
              <a:latin typeface="Roboto Light"/>
            </a:endParaRPr>
          </a:p>
        </p:txBody>
      </p:sp>
      <p:sp>
        <p:nvSpPr>
          <p:cNvPr id="39" name="Title Placeholder 38"/>
          <p:cNvSpPr>
            <a:spLocks noGrp="1"/>
          </p:cNvSpPr>
          <p:nvPr>
            <p:ph type="title"/>
          </p:nvPr>
        </p:nvSpPr>
        <p:spPr>
          <a:xfrm>
            <a:off x="3962436" y="819152"/>
            <a:ext cx="3124201" cy="381000"/>
          </a:xfrm>
          <a:prstGeom prst="rect">
            <a:avLst/>
          </a:prstGeom>
        </p:spPr>
        <p:txBody>
          <a:bodyPr lIns="68564" tIns="0" rIns="68564" bIns="0">
            <a:noAutofit/>
          </a:bodyPr>
          <a:lstStyle/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3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3911" rtl="0" eaLnBrk="1" latinLnBrk="0" hangingPunct="1">
        <a:lnSpc>
          <a:spcPct val="90000"/>
        </a:lnSpc>
        <a:spcBef>
          <a:spcPct val="0"/>
        </a:spcBef>
        <a:buNone/>
        <a:defRPr lang="en-US" sz="2800" b="0" i="0" kern="1200" cap="none">
          <a:solidFill>
            <a:schemeClr val="bg2"/>
          </a:solidFill>
          <a:latin typeface="Roboto Light"/>
          <a:ea typeface="+mn-ea"/>
          <a:cs typeface="Roboto Light"/>
        </a:defRPr>
      </a:lvl1pPr>
    </p:titleStyle>
    <p:bodyStyle>
      <a:lvl1pPr marL="0" indent="0" algn="l" defTabSz="9139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1pPr>
      <a:lvl2pPr marL="456947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2pPr>
      <a:lvl3pPr marL="913911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3pPr>
      <a:lvl4pPr marL="1370867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4pPr>
      <a:lvl5pPr marL="1827821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5pPr>
      <a:lvl6pPr marL="2513249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6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0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6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7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7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5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23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34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Placeholder 38"/>
          <p:cNvSpPr>
            <a:spLocks noGrp="1"/>
          </p:cNvSpPr>
          <p:nvPr>
            <p:ph type="title"/>
          </p:nvPr>
        </p:nvSpPr>
        <p:spPr>
          <a:xfrm>
            <a:off x="252024" y="819152"/>
            <a:ext cx="4319999" cy="381000"/>
          </a:xfrm>
          <a:prstGeom prst="rect">
            <a:avLst/>
          </a:prstGeom>
        </p:spPr>
        <p:txBody>
          <a:bodyPr lIns="68564" tIns="0" rIns="68564" bIns="0">
            <a:noAutofit/>
          </a:bodyPr>
          <a:lstStyle/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endParaRPr lang="en-US"/>
          </a:p>
        </p:txBody>
      </p:sp>
      <p:sp>
        <p:nvSpPr>
          <p:cNvPr id="42" name="Text Placeholder 8"/>
          <p:cNvSpPr txBox="1">
            <a:spLocks/>
          </p:cNvSpPr>
          <p:nvPr/>
        </p:nvSpPr>
        <p:spPr>
          <a:xfrm>
            <a:off x="252003" y="427610"/>
            <a:ext cx="4320000" cy="391583"/>
          </a:xfrm>
          <a:prstGeom prst="rect">
            <a:avLst/>
          </a:prstGeom>
        </p:spPr>
        <p:txBody>
          <a:bodyPr vert="horz" lIns="91418" tIns="45708" rIns="91418" bIns="45708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2000" b="0" i="0" cap="all" dirty="0" smtClean="0">
                <a:solidFill>
                  <a:schemeClr val="accent2"/>
                </a:solidFill>
                <a:latin typeface="Roboto Black"/>
                <a:ea typeface="+mj-ea"/>
                <a:cs typeface="Roboto Black"/>
              </a:defRPr>
            </a:lvl1pPr>
          </a:lstStyle>
          <a:p>
            <a:pPr lvl="0" algn="l"/>
            <a:r>
              <a:rPr lang="x-none" sz="2000" baseline="0" dirty="0"/>
              <a:t>Portfolio</a:t>
            </a:r>
            <a:endParaRPr lang="en-US" sz="20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2000" y="1946393"/>
            <a:ext cx="8229600" cy="1996957"/>
          </a:xfrm>
          <a:prstGeom prst="rect">
            <a:avLst/>
          </a:prstGeom>
        </p:spPr>
        <p:txBody>
          <a:bodyPr vert="horz" lIns="68564" tIns="34281" rIns="68564" bIns="34281" rtlCol="0">
            <a:no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4705373"/>
            <a:ext cx="4320000" cy="148167"/>
          </a:xfrm>
          <a:prstGeom prst="rect">
            <a:avLst/>
          </a:prstGeom>
        </p:spPr>
        <p:txBody>
          <a:bodyPr vert="horz" lIns="68564" tIns="0" rIns="68564" bIns="0" anchor="b" anchorCtr="0">
            <a:noAutofit/>
          </a:bodyPr>
          <a:lstStyle>
            <a:lvl1pPr algn="r">
              <a:defRPr sz="1000" i="0" u="none" spc="0">
                <a:solidFill>
                  <a:srgbClr val="A7B5BF"/>
                </a:solidFill>
                <a:latin typeface="Roboto Light"/>
                <a:cs typeface="Roboto Light"/>
              </a:defRPr>
            </a:lvl1pPr>
          </a:lstStyle>
          <a:p>
            <a:r>
              <a:rPr lang="en-US" dirty="0"/>
              <a:t>www.graphicriver.net/goashape</a:t>
            </a:r>
          </a:p>
        </p:txBody>
      </p:sp>
      <p:pic>
        <p:nvPicPr>
          <p:cNvPr id="9" name="Picture 8" descr="5.png"/>
          <p:cNvPicPr>
            <a:picLocks noChangeAspect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4707197"/>
            <a:ext cx="720000" cy="146361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4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13" r:id="rId2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3911" rtl="0" eaLnBrk="1" latinLnBrk="0" hangingPunct="1">
        <a:lnSpc>
          <a:spcPct val="90000"/>
        </a:lnSpc>
        <a:spcBef>
          <a:spcPct val="0"/>
        </a:spcBef>
        <a:buNone/>
        <a:defRPr lang="en-US" sz="2800" b="0" i="0" kern="1200" cap="none">
          <a:solidFill>
            <a:schemeClr val="accent1"/>
          </a:solidFill>
          <a:latin typeface="Roboto Light"/>
          <a:ea typeface="+mn-ea"/>
          <a:cs typeface="Roboto Light"/>
        </a:defRPr>
      </a:lvl1pPr>
    </p:titleStyle>
    <p:bodyStyle>
      <a:lvl1pPr marL="0" indent="0" algn="l" defTabSz="9139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1pPr>
      <a:lvl2pPr marL="456947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2pPr>
      <a:lvl3pPr marL="913911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3pPr>
      <a:lvl4pPr marL="1370867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4pPr>
      <a:lvl5pPr marL="1827821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5pPr>
      <a:lvl6pPr marL="2513249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6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0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6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7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7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5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23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34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Placeholder 38"/>
          <p:cNvSpPr>
            <a:spLocks noGrp="1"/>
          </p:cNvSpPr>
          <p:nvPr>
            <p:ph type="title"/>
          </p:nvPr>
        </p:nvSpPr>
        <p:spPr>
          <a:xfrm>
            <a:off x="252064" y="819152"/>
            <a:ext cx="7901399" cy="381000"/>
          </a:xfrm>
          <a:prstGeom prst="rect">
            <a:avLst/>
          </a:prstGeom>
        </p:spPr>
        <p:txBody>
          <a:bodyPr lIns="68564" tIns="0" rIns="68564" bIns="0">
            <a:noAutofit/>
          </a:bodyPr>
          <a:lstStyle/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idx="1"/>
          </p:nvPr>
        </p:nvSpPr>
        <p:spPr>
          <a:xfrm>
            <a:off x="252000" y="1276375"/>
            <a:ext cx="8640000" cy="1295399"/>
          </a:xfrm>
          <a:prstGeom prst="rect">
            <a:avLst/>
          </a:prstGeom>
        </p:spPr>
        <p:txBody>
          <a:bodyPr vert="horz" lIns="68564" tIns="34281" rIns="68564" bIns="34281" rtlCol="0">
            <a:no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2" name="Text Placeholder 8"/>
          <p:cNvSpPr txBox="1">
            <a:spLocks/>
          </p:cNvSpPr>
          <p:nvPr/>
        </p:nvSpPr>
        <p:spPr>
          <a:xfrm>
            <a:off x="252064" y="427610"/>
            <a:ext cx="7901399" cy="391583"/>
          </a:xfrm>
          <a:prstGeom prst="rect">
            <a:avLst/>
          </a:prstGeom>
        </p:spPr>
        <p:txBody>
          <a:bodyPr vert="horz" lIns="91418" tIns="45708" rIns="91418" bIns="45708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2000" b="0" i="0" cap="all" dirty="0" smtClean="0">
                <a:solidFill>
                  <a:schemeClr val="accent2"/>
                </a:solidFill>
                <a:latin typeface="Roboto Black"/>
                <a:ea typeface="+mj-ea"/>
                <a:cs typeface="Roboto Black"/>
              </a:defRPr>
            </a:lvl1pPr>
          </a:lstStyle>
          <a:p>
            <a:pPr lvl="0"/>
            <a:r>
              <a:rPr lang="x-none" sz="2000" dirty="0"/>
              <a:t>CHART</a:t>
            </a:r>
            <a:endParaRPr lang="en-US" sz="20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4705373"/>
            <a:ext cx="4320000" cy="148167"/>
          </a:xfrm>
          <a:prstGeom prst="rect">
            <a:avLst/>
          </a:prstGeom>
        </p:spPr>
        <p:txBody>
          <a:bodyPr vert="horz" lIns="68564" tIns="0" rIns="68564" bIns="0" anchor="b" anchorCtr="0">
            <a:noAutofit/>
          </a:bodyPr>
          <a:lstStyle>
            <a:lvl1pPr algn="r">
              <a:defRPr sz="1000" i="0" u="none" spc="0">
                <a:solidFill>
                  <a:srgbClr val="A7B5BF"/>
                </a:solidFill>
                <a:latin typeface="Roboto Light"/>
                <a:cs typeface="Roboto Light"/>
              </a:defRPr>
            </a:lvl1pPr>
          </a:lstStyle>
          <a:p>
            <a:r>
              <a:rPr lang="en-US" dirty="0"/>
              <a:t>www.graphicriver.net/goashape</a:t>
            </a:r>
          </a:p>
        </p:txBody>
      </p:sp>
      <p:pic>
        <p:nvPicPr>
          <p:cNvPr id="9" name="Picture 8" descr="5.png"/>
          <p:cNvPicPr>
            <a:picLocks noChangeAspect="1"/>
          </p:cNvPicPr>
          <p:nvPr/>
        </p:nvPicPr>
        <p:blipFill rotWithShape="1">
          <a:blip r:embed="rId9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" r="-27"/>
          <a:stretch/>
        </p:blipFill>
        <p:spPr>
          <a:xfrm>
            <a:off x="360000" y="4707197"/>
            <a:ext cx="720000" cy="146361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3" y="535730"/>
            <a:ext cx="462117" cy="441914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en-US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1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7" r:id="rId2"/>
    <p:sldLayoutId id="2147483708" r:id="rId3"/>
    <p:sldLayoutId id="2147483699" r:id="rId4"/>
    <p:sldLayoutId id="2147483700" r:id="rId5"/>
    <p:sldLayoutId id="2147483702" r:id="rId6"/>
    <p:sldLayoutId id="2147483656" r:id="rId7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3911" rtl="0" eaLnBrk="1" latinLnBrk="0" hangingPunct="1">
        <a:lnSpc>
          <a:spcPct val="90000"/>
        </a:lnSpc>
        <a:spcBef>
          <a:spcPct val="0"/>
        </a:spcBef>
        <a:buNone/>
        <a:defRPr lang="en-US" sz="2800" b="0" i="0" kern="1200" cap="none">
          <a:solidFill>
            <a:schemeClr val="accent1"/>
          </a:solidFill>
          <a:latin typeface="Roboto Light"/>
          <a:ea typeface="+mn-ea"/>
          <a:cs typeface="Roboto Light"/>
        </a:defRPr>
      </a:lvl1pPr>
    </p:titleStyle>
    <p:bodyStyle>
      <a:lvl1pPr marL="0" indent="0" algn="l" defTabSz="9139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1pPr>
      <a:lvl2pPr marL="456947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2pPr>
      <a:lvl3pPr marL="913911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3pPr>
      <a:lvl4pPr marL="1370867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4pPr>
      <a:lvl5pPr marL="1827821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5pPr>
      <a:lvl6pPr marL="2513249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6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0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6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7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7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5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23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34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68564" tIns="34281" rIns="68564" bIns="34281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3" y="4767303"/>
            <a:ext cx="2895600" cy="274637"/>
          </a:xfrm>
          <a:prstGeom prst="rect">
            <a:avLst/>
          </a:prstGeom>
        </p:spPr>
        <p:txBody>
          <a:bodyPr vert="horz" lIns="68564" tIns="34281" rIns="68564" bIns="34281" anchor="b" anchorCtr="0">
            <a:noAutofit/>
          </a:bodyPr>
          <a:lstStyle>
            <a:lvl1pPr algn="ctr">
              <a:defRPr lang="en-US" sz="1000" i="0" u="none" spc="0">
                <a:solidFill>
                  <a:srgbClr val="A7B5BF"/>
                </a:solidFill>
                <a:latin typeface="Roboto Light"/>
                <a:cs typeface="Roboto Light"/>
              </a:defRPr>
            </a:lvl1pPr>
          </a:lstStyle>
          <a:p>
            <a:r>
              <a:rPr lang="en-US"/>
              <a:t>www.graphicriver.net/goashape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200178"/>
            <a:ext cx="8229600" cy="3394075"/>
          </a:xfrm>
          <a:prstGeom prst="rect">
            <a:avLst/>
          </a:prstGeom>
        </p:spPr>
        <p:txBody>
          <a:bodyPr vert="horz" lIns="68564" tIns="34281" rIns="68564" bIns="34281" rtlCol="0">
            <a:no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1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456947" rtl="0" eaLnBrk="1" latinLnBrk="0" hangingPunct="1">
        <a:spcBef>
          <a:spcPct val="0"/>
        </a:spcBef>
        <a:buNone/>
        <a:defRPr lang="en-US" sz="2800" b="0" i="0" kern="1200" cap="none">
          <a:solidFill>
            <a:schemeClr val="accent2"/>
          </a:solidFill>
          <a:latin typeface="Roboto Light"/>
          <a:ea typeface="+mj-ea"/>
          <a:cs typeface="Roboto Light"/>
        </a:defRPr>
      </a:lvl1pPr>
    </p:titleStyle>
    <p:bodyStyle>
      <a:lvl1pPr marL="0" indent="0" algn="ctr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b="0" i="0" kern="1200" cap="none">
          <a:solidFill>
            <a:srgbClr val="797979"/>
          </a:solidFill>
          <a:latin typeface="Roboto Light"/>
          <a:ea typeface="+mj-ea"/>
          <a:cs typeface="Roboto Light"/>
        </a:defRPr>
      </a:lvl1pPr>
      <a:lvl2pPr marL="456947" indent="0" algn="ctr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kern="1200" cap="none">
          <a:solidFill>
            <a:srgbClr val="797979"/>
          </a:solidFill>
          <a:latin typeface="Roboto Light"/>
          <a:ea typeface="+mn-ea"/>
          <a:cs typeface="Roboto Light"/>
        </a:defRPr>
      </a:lvl2pPr>
      <a:lvl3pPr marL="913911" indent="0" algn="ctr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kern="1200" cap="none">
          <a:solidFill>
            <a:srgbClr val="797979"/>
          </a:solidFill>
          <a:latin typeface="Roboto Light"/>
          <a:ea typeface="+mn-ea"/>
          <a:cs typeface="Roboto Light"/>
        </a:defRPr>
      </a:lvl3pPr>
      <a:lvl4pPr marL="1370867" indent="0" algn="ctr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kern="1200" cap="none">
          <a:solidFill>
            <a:srgbClr val="797979"/>
          </a:solidFill>
          <a:latin typeface="Roboto Light"/>
          <a:ea typeface="+mn-ea"/>
          <a:cs typeface="Roboto Light"/>
        </a:defRPr>
      </a:lvl4pPr>
      <a:lvl5pPr marL="1827821" indent="0" algn="ctr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en-US" sz="1000" kern="1200" cap="none">
          <a:solidFill>
            <a:srgbClr val="797979"/>
          </a:solidFill>
          <a:latin typeface="Roboto Light"/>
          <a:ea typeface="+mn-ea"/>
          <a:cs typeface="Roboto Light"/>
        </a:defRPr>
      </a:lvl5pPr>
      <a:lvl6pPr marL="2513249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6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0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6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7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1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7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5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23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0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34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68564" tIns="34281" rIns="68564" bIns="34281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91201" y="4767303"/>
            <a:ext cx="2895600" cy="274637"/>
          </a:xfrm>
          <a:prstGeom prst="rect">
            <a:avLst/>
          </a:prstGeom>
        </p:spPr>
        <p:txBody>
          <a:bodyPr vert="horz" lIns="68564" tIns="34281" rIns="68564" bIns="34281" anchor="b" anchorCtr="0">
            <a:noAutofit/>
          </a:bodyPr>
          <a:lstStyle>
            <a:lvl1pPr algn="ctr">
              <a:defRPr lang="en-US" sz="1000" i="0" u="none" spc="0">
                <a:solidFill>
                  <a:srgbClr val="A7B5BF"/>
                </a:solidFill>
                <a:latin typeface="Roboto Light"/>
                <a:cs typeface="Roboto Light"/>
              </a:defRPr>
            </a:lvl1pPr>
          </a:lstStyle>
          <a:p>
            <a:r>
              <a:rPr lang="en-US"/>
              <a:t>www.graphicriver.net/goashape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200178"/>
            <a:ext cx="8229600" cy="3394075"/>
          </a:xfrm>
          <a:prstGeom prst="rect">
            <a:avLst/>
          </a:prstGeom>
        </p:spPr>
        <p:txBody>
          <a:bodyPr vert="horz" lIns="68564" tIns="34281" rIns="68564" bIns="34281" rtlCol="0">
            <a:no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5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85" r:id="rId3"/>
    <p:sldLayoutId id="2147483759" r:id="rId4"/>
    <p:sldLayoutId id="2147483786" r:id="rId5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456947" rtl="0" eaLnBrk="1" latinLnBrk="0" hangingPunct="1">
        <a:spcBef>
          <a:spcPct val="0"/>
        </a:spcBef>
        <a:buNone/>
        <a:defRPr lang="en-US" sz="2800" b="0" i="0" kern="1200" cap="none">
          <a:solidFill>
            <a:schemeClr val="bg2"/>
          </a:solidFill>
          <a:latin typeface="Roboto Light"/>
          <a:ea typeface="+mj-ea"/>
          <a:cs typeface="Roboto Light"/>
        </a:defRPr>
      </a:lvl1pPr>
    </p:titleStyle>
    <p:bodyStyle>
      <a:lvl1pPr marL="0" indent="0" algn="ctr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b="0" i="0" kern="1200" cap="none">
          <a:solidFill>
            <a:srgbClr val="797979"/>
          </a:solidFill>
          <a:latin typeface="Roboto Light"/>
          <a:ea typeface="+mj-ea"/>
          <a:cs typeface="Roboto Light"/>
        </a:defRPr>
      </a:lvl1pPr>
      <a:lvl2pPr marL="456947" indent="0" algn="ctr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kern="1200" cap="none">
          <a:solidFill>
            <a:srgbClr val="797979"/>
          </a:solidFill>
          <a:latin typeface="Roboto Light"/>
          <a:ea typeface="+mn-ea"/>
          <a:cs typeface="Roboto Light"/>
        </a:defRPr>
      </a:lvl2pPr>
      <a:lvl3pPr marL="913911" indent="0" algn="ctr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kern="1200" cap="none">
          <a:solidFill>
            <a:srgbClr val="797979"/>
          </a:solidFill>
          <a:latin typeface="Roboto Light"/>
          <a:ea typeface="+mn-ea"/>
          <a:cs typeface="Roboto Light"/>
        </a:defRPr>
      </a:lvl3pPr>
      <a:lvl4pPr marL="1370867" indent="0" algn="ctr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kern="1200" cap="none">
          <a:solidFill>
            <a:srgbClr val="797979"/>
          </a:solidFill>
          <a:latin typeface="Roboto Light"/>
          <a:ea typeface="+mn-ea"/>
          <a:cs typeface="Roboto Light"/>
        </a:defRPr>
      </a:lvl4pPr>
      <a:lvl5pPr marL="1827821" indent="0" algn="ctr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en-US" sz="1000" kern="1200" cap="none">
          <a:solidFill>
            <a:srgbClr val="797979"/>
          </a:solidFill>
          <a:latin typeface="Roboto Light"/>
          <a:ea typeface="+mn-ea"/>
          <a:cs typeface="Roboto Light"/>
        </a:defRPr>
      </a:lvl5pPr>
      <a:lvl6pPr marL="2513249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6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0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6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7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1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7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5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23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0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34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000" y="1879600"/>
            <a:ext cx="2033602" cy="1575000"/>
          </a:xfrm>
        </p:spPr>
      </p:pic>
      <p:sp>
        <p:nvSpPr>
          <p:cNvPr id="35" name="Text Placeholder 34"/>
          <p:cNvSpPr>
            <a:spLocks noGrp="1"/>
          </p:cNvSpPr>
          <p:nvPr>
            <p:ph type="body" sz="quarter" idx="15"/>
          </p:nvPr>
        </p:nvSpPr>
        <p:spPr>
          <a:xfrm>
            <a:off x="1828800" y="3760796"/>
            <a:ext cx="5486400" cy="855664"/>
          </a:xfrm>
        </p:spPr>
        <p:txBody>
          <a:bodyPr/>
          <a:lstStyle/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We make car transport across Europe</a:t>
            </a:r>
            <a:endParaRPr lang="en-US" sz="2400" cap="none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1828808" y="4813341"/>
            <a:ext cx="5486403" cy="274637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www.</a:t>
            </a:r>
            <a:r>
              <a:rPr lang="pl-PL" dirty="0">
                <a:solidFill>
                  <a:schemeClr val="accent3"/>
                </a:solidFill>
              </a:rPr>
              <a:t>transhad.com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6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317" y="312851"/>
            <a:ext cx="8229600" cy="857250"/>
          </a:xfrm>
        </p:spPr>
        <p:txBody>
          <a:bodyPr/>
          <a:lstStyle/>
          <a:p>
            <a:r>
              <a:rPr lang="pl-PL" dirty="0"/>
              <a:t>Bezpieczeństwo</a:t>
            </a:r>
            <a:endParaRPr lang="en-US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4395675" y="3685521"/>
            <a:ext cx="355380" cy="35999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240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572000" y="3274067"/>
            <a:ext cx="0" cy="319485"/>
          </a:xfrm>
          <a:prstGeom prst="line">
            <a:avLst/>
          </a:prstGeom>
          <a:ln>
            <a:solidFill>
              <a:srgbClr val="A6A6A6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>
            <a:spLocks noChangeAspect="1"/>
          </p:cNvSpPr>
          <p:nvPr/>
        </p:nvSpPr>
        <p:spPr>
          <a:xfrm>
            <a:off x="4483219" y="3014693"/>
            <a:ext cx="177689" cy="17999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240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4500980" y="3793485"/>
            <a:ext cx="142149" cy="143999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2400"/>
          </a:p>
        </p:txBody>
      </p:sp>
      <p:sp>
        <p:nvSpPr>
          <p:cNvPr id="22" name="TextBox 21"/>
          <p:cNvSpPr txBox="1"/>
          <p:nvPr/>
        </p:nvSpPr>
        <p:spPr>
          <a:xfrm>
            <a:off x="2928230" y="2403720"/>
            <a:ext cx="3309774" cy="461641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ctr"/>
            <a:r>
              <a:rPr lang="pl-PL" sz="1200" dirty="0">
                <a:solidFill>
                  <a:schemeClr val="bg2"/>
                </a:solidFill>
              </a:rPr>
              <a:t>Dajemy gwarancję szybkiego, bezpiecznego</a:t>
            </a:r>
          </a:p>
          <a:p>
            <a:pPr algn="ctr"/>
            <a:r>
              <a:rPr lang="pl-PL" sz="1200" dirty="0">
                <a:solidFill>
                  <a:schemeClr val="bg2"/>
                </a:solidFill>
              </a:rPr>
              <a:t>i punktualnego dostarczenia ładunku.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4572000" y="4109616"/>
            <a:ext cx="0" cy="1149217"/>
          </a:xfrm>
          <a:prstGeom prst="line">
            <a:avLst/>
          </a:prstGeom>
          <a:ln>
            <a:solidFill>
              <a:srgbClr val="A6A6A6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589918" y="3865561"/>
            <a:ext cx="698747" cy="0"/>
          </a:xfrm>
          <a:prstGeom prst="line">
            <a:avLst/>
          </a:prstGeom>
          <a:ln>
            <a:solidFill>
              <a:srgbClr val="A6A6A6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809128" y="3865561"/>
            <a:ext cx="698747" cy="0"/>
          </a:xfrm>
          <a:prstGeom prst="line">
            <a:avLst/>
          </a:prstGeom>
          <a:ln>
            <a:solidFill>
              <a:srgbClr val="A6A6A6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13593" y="3644872"/>
            <a:ext cx="1788372" cy="521914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l-PL" sz="800" dirty="0">
                <a:solidFill>
                  <a:srgbClr val="FFFFFF"/>
                </a:solidFill>
              </a:rPr>
              <a:t>Zapewnia to bezpieczeństwo naszych ładunków 24 godziny</a:t>
            </a:r>
            <a:br>
              <a:rPr lang="pl-PL" sz="800" dirty="0">
                <a:solidFill>
                  <a:srgbClr val="FFFFFF"/>
                </a:solidFill>
              </a:rPr>
            </a:br>
            <a:r>
              <a:rPr lang="pl-PL" sz="800" dirty="0">
                <a:solidFill>
                  <a:srgbClr val="FFFFFF"/>
                </a:solidFill>
              </a:rPr>
              <a:t>7 dni w tygodniu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69009" y="3600981"/>
            <a:ext cx="1788372" cy="521914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pl-PL" sz="800" dirty="0">
                <a:solidFill>
                  <a:srgbClr val="FFFFFF"/>
                </a:solidFill>
              </a:rPr>
              <a:t>Nasze samochody są monitorowane przez system GPS, we współpracy z firmą Juwentus.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3115454" y="3644872"/>
            <a:ext cx="429816" cy="431006"/>
          </a:xfrm>
          <a:custGeom>
            <a:avLst/>
            <a:gdLst>
              <a:gd name="T0" fmla="*/ 191 w 490"/>
              <a:gd name="T1" fmla="*/ 297 h 489"/>
              <a:gd name="T2" fmla="*/ 191 w 490"/>
              <a:gd name="T3" fmla="*/ 297 h 489"/>
              <a:gd name="T4" fmla="*/ 191 w 490"/>
              <a:gd name="T5" fmla="*/ 244 h 489"/>
              <a:gd name="T6" fmla="*/ 202 w 490"/>
              <a:gd name="T7" fmla="*/ 233 h 489"/>
              <a:gd name="T8" fmla="*/ 266 w 490"/>
              <a:gd name="T9" fmla="*/ 233 h 489"/>
              <a:gd name="T10" fmla="*/ 277 w 490"/>
              <a:gd name="T11" fmla="*/ 223 h 489"/>
              <a:gd name="T12" fmla="*/ 277 w 490"/>
              <a:gd name="T13" fmla="*/ 212 h 489"/>
              <a:gd name="T14" fmla="*/ 266 w 490"/>
              <a:gd name="T15" fmla="*/ 201 h 489"/>
              <a:gd name="T16" fmla="*/ 181 w 490"/>
              <a:gd name="T17" fmla="*/ 201 h 489"/>
              <a:gd name="T18" fmla="*/ 159 w 490"/>
              <a:gd name="T19" fmla="*/ 223 h 489"/>
              <a:gd name="T20" fmla="*/ 159 w 490"/>
              <a:gd name="T21" fmla="*/ 319 h 489"/>
              <a:gd name="T22" fmla="*/ 181 w 490"/>
              <a:gd name="T23" fmla="*/ 340 h 489"/>
              <a:gd name="T24" fmla="*/ 255 w 490"/>
              <a:gd name="T25" fmla="*/ 340 h 489"/>
              <a:gd name="T26" fmla="*/ 277 w 490"/>
              <a:gd name="T27" fmla="*/ 319 h 489"/>
              <a:gd name="T28" fmla="*/ 277 w 490"/>
              <a:gd name="T29" fmla="*/ 308 h 489"/>
              <a:gd name="T30" fmla="*/ 202 w 490"/>
              <a:gd name="T31" fmla="*/ 308 h 489"/>
              <a:gd name="T32" fmla="*/ 191 w 490"/>
              <a:gd name="T33" fmla="*/ 297 h 489"/>
              <a:gd name="T34" fmla="*/ 191 w 490"/>
              <a:gd name="T35" fmla="*/ 297 h 489"/>
              <a:gd name="T36" fmla="*/ 309 w 490"/>
              <a:gd name="T37" fmla="*/ 148 h 489"/>
              <a:gd name="T38" fmla="*/ 309 w 490"/>
              <a:gd name="T39" fmla="*/ 148 h 489"/>
              <a:gd name="T40" fmla="*/ 234 w 490"/>
              <a:gd name="T41" fmla="*/ 148 h 489"/>
              <a:gd name="T42" fmla="*/ 213 w 490"/>
              <a:gd name="T43" fmla="*/ 169 h 489"/>
              <a:gd name="T44" fmla="*/ 213 w 490"/>
              <a:gd name="T45" fmla="*/ 180 h 489"/>
              <a:gd name="T46" fmla="*/ 288 w 490"/>
              <a:gd name="T47" fmla="*/ 180 h 489"/>
              <a:gd name="T48" fmla="*/ 298 w 490"/>
              <a:gd name="T49" fmla="*/ 190 h 489"/>
              <a:gd name="T50" fmla="*/ 298 w 490"/>
              <a:gd name="T51" fmla="*/ 244 h 489"/>
              <a:gd name="T52" fmla="*/ 288 w 490"/>
              <a:gd name="T53" fmla="*/ 254 h 489"/>
              <a:gd name="T54" fmla="*/ 224 w 490"/>
              <a:gd name="T55" fmla="*/ 254 h 489"/>
              <a:gd name="T56" fmla="*/ 213 w 490"/>
              <a:gd name="T57" fmla="*/ 244 h 489"/>
              <a:gd name="T58" fmla="*/ 213 w 490"/>
              <a:gd name="T59" fmla="*/ 276 h 489"/>
              <a:gd name="T60" fmla="*/ 224 w 490"/>
              <a:gd name="T61" fmla="*/ 287 h 489"/>
              <a:gd name="T62" fmla="*/ 309 w 490"/>
              <a:gd name="T63" fmla="*/ 287 h 489"/>
              <a:gd name="T64" fmla="*/ 330 w 490"/>
              <a:gd name="T65" fmla="*/ 265 h 489"/>
              <a:gd name="T66" fmla="*/ 330 w 490"/>
              <a:gd name="T67" fmla="*/ 169 h 489"/>
              <a:gd name="T68" fmla="*/ 309 w 490"/>
              <a:gd name="T69" fmla="*/ 148 h 489"/>
              <a:gd name="T70" fmla="*/ 309 w 490"/>
              <a:gd name="T71" fmla="*/ 148 h 489"/>
              <a:gd name="T72" fmla="*/ 245 w 490"/>
              <a:gd name="T73" fmla="*/ 0 h 489"/>
              <a:gd name="T74" fmla="*/ 245 w 490"/>
              <a:gd name="T75" fmla="*/ 0 h 489"/>
              <a:gd name="T76" fmla="*/ 0 w 490"/>
              <a:gd name="T77" fmla="*/ 244 h 489"/>
              <a:gd name="T78" fmla="*/ 245 w 490"/>
              <a:gd name="T79" fmla="*/ 489 h 489"/>
              <a:gd name="T80" fmla="*/ 490 w 490"/>
              <a:gd name="T81" fmla="*/ 244 h 489"/>
              <a:gd name="T82" fmla="*/ 245 w 490"/>
              <a:gd name="T83" fmla="*/ 0 h 489"/>
              <a:gd name="T84" fmla="*/ 245 w 490"/>
              <a:gd name="T85" fmla="*/ 0 h 489"/>
              <a:gd name="T86" fmla="*/ 245 w 490"/>
              <a:gd name="T87" fmla="*/ 447 h 489"/>
              <a:gd name="T88" fmla="*/ 245 w 490"/>
              <a:gd name="T89" fmla="*/ 447 h 489"/>
              <a:gd name="T90" fmla="*/ 42 w 490"/>
              <a:gd name="T91" fmla="*/ 244 h 489"/>
              <a:gd name="T92" fmla="*/ 245 w 490"/>
              <a:gd name="T93" fmla="*/ 41 h 489"/>
              <a:gd name="T94" fmla="*/ 448 w 490"/>
              <a:gd name="T95" fmla="*/ 244 h 489"/>
              <a:gd name="T96" fmla="*/ 245 w 490"/>
              <a:gd name="T97" fmla="*/ 447 h 489"/>
              <a:gd name="T98" fmla="*/ 245 w 490"/>
              <a:gd name="T99" fmla="*/ 447 h 489"/>
              <a:gd name="T100" fmla="*/ 245 w 490"/>
              <a:gd name="T101" fmla="*/ 447 h 489"/>
              <a:gd name="T102" fmla="*/ 245 w 490"/>
              <a:gd name="T103" fmla="*/ 447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90" h="489">
                <a:moveTo>
                  <a:pt x="191" y="297"/>
                </a:moveTo>
                <a:lnTo>
                  <a:pt x="191" y="297"/>
                </a:lnTo>
                <a:lnTo>
                  <a:pt x="191" y="244"/>
                </a:lnTo>
                <a:cubicBezTo>
                  <a:pt x="191" y="238"/>
                  <a:pt x="196" y="233"/>
                  <a:pt x="202" y="233"/>
                </a:cubicBezTo>
                <a:lnTo>
                  <a:pt x="266" y="233"/>
                </a:lnTo>
                <a:cubicBezTo>
                  <a:pt x="272" y="233"/>
                  <a:pt x="277" y="228"/>
                  <a:pt x="277" y="223"/>
                </a:cubicBezTo>
                <a:lnTo>
                  <a:pt x="277" y="212"/>
                </a:lnTo>
                <a:cubicBezTo>
                  <a:pt x="277" y="206"/>
                  <a:pt x="272" y="201"/>
                  <a:pt x="266" y="201"/>
                </a:cubicBezTo>
                <a:lnTo>
                  <a:pt x="181" y="201"/>
                </a:lnTo>
                <a:cubicBezTo>
                  <a:pt x="169" y="201"/>
                  <a:pt x="159" y="211"/>
                  <a:pt x="159" y="223"/>
                </a:cubicBezTo>
                <a:lnTo>
                  <a:pt x="159" y="319"/>
                </a:lnTo>
                <a:cubicBezTo>
                  <a:pt x="159" y="330"/>
                  <a:pt x="169" y="340"/>
                  <a:pt x="181" y="340"/>
                </a:cubicBezTo>
                <a:lnTo>
                  <a:pt x="255" y="340"/>
                </a:lnTo>
                <a:cubicBezTo>
                  <a:pt x="267" y="340"/>
                  <a:pt x="277" y="330"/>
                  <a:pt x="277" y="319"/>
                </a:cubicBezTo>
                <a:lnTo>
                  <a:pt x="277" y="308"/>
                </a:lnTo>
                <a:lnTo>
                  <a:pt x="202" y="308"/>
                </a:lnTo>
                <a:cubicBezTo>
                  <a:pt x="196" y="308"/>
                  <a:pt x="191" y="303"/>
                  <a:pt x="191" y="297"/>
                </a:cubicBezTo>
                <a:lnTo>
                  <a:pt x="191" y="297"/>
                </a:lnTo>
                <a:close/>
                <a:moveTo>
                  <a:pt x="309" y="148"/>
                </a:moveTo>
                <a:lnTo>
                  <a:pt x="309" y="148"/>
                </a:lnTo>
                <a:lnTo>
                  <a:pt x="234" y="148"/>
                </a:lnTo>
                <a:cubicBezTo>
                  <a:pt x="222" y="148"/>
                  <a:pt x="213" y="157"/>
                  <a:pt x="213" y="169"/>
                </a:cubicBezTo>
                <a:lnTo>
                  <a:pt x="213" y="180"/>
                </a:lnTo>
                <a:lnTo>
                  <a:pt x="288" y="180"/>
                </a:lnTo>
                <a:cubicBezTo>
                  <a:pt x="293" y="180"/>
                  <a:pt x="298" y="185"/>
                  <a:pt x="298" y="190"/>
                </a:cubicBezTo>
                <a:lnTo>
                  <a:pt x="298" y="244"/>
                </a:lnTo>
                <a:cubicBezTo>
                  <a:pt x="298" y="250"/>
                  <a:pt x="293" y="254"/>
                  <a:pt x="288" y="254"/>
                </a:cubicBezTo>
                <a:lnTo>
                  <a:pt x="224" y="254"/>
                </a:lnTo>
                <a:cubicBezTo>
                  <a:pt x="218" y="254"/>
                  <a:pt x="213" y="250"/>
                  <a:pt x="213" y="244"/>
                </a:cubicBezTo>
                <a:lnTo>
                  <a:pt x="213" y="276"/>
                </a:lnTo>
                <a:cubicBezTo>
                  <a:pt x="213" y="282"/>
                  <a:pt x="218" y="287"/>
                  <a:pt x="224" y="287"/>
                </a:cubicBezTo>
                <a:lnTo>
                  <a:pt x="309" y="287"/>
                </a:lnTo>
                <a:cubicBezTo>
                  <a:pt x="321" y="287"/>
                  <a:pt x="330" y="277"/>
                  <a:pt x="330" y="265"/>
                </a:cubicBezTo>
                <a:lnTo>
                  <a:pt x="330" y="169"/>
                </a:lnTo>
                <a:cubicBezTo>
                  <a:pt x="330" y="157"/>
                  <a:pt x="321" y="148"/>
                  <a:pt x="309" y="148"/>
                </a:cubicBezTo>
                <a:lnTo>
                  <a:pt x="309" y="148"/>
                </a:lnTo>
                <a:close/>
                <a:moveTo>
                  <a:pt x="245" y="0"/>
                </a:moveTo>
                <a:lnTo>
                  <a:pt x="245" y="0"/>
                </a:lnTo>
                <a:cubicBezTo>
                  <a:pt x="109" y="0"/>
                  <a:pt x="0" y="108"/>
                  <a:pt x="0" y="244"/>
                </a:cubicBezTo>
                <a:cubicBezTo>
                  <a:pt x="0" y="379"/>
                  <a:pt x="109" y="489"/>
                  <a:pt x="245" y="489"/>
                </a:cubicBezTo>
                <a:cubicBezTo>
                  <a:pt x="380" y="489"/>
                  <a:pt x="490" y="379"/>
                  <a:pt x="490" y="244"/>
                </a:cubicBezTo>
                <a:cubicBezTo>
                  <a:pt x="490" y="108"/>
                  <a:pt x="380" y="0"/>
                  <a:pt x="245" y="0"/>
                </a:cubicBezTo>
                <a:lnTo>
                  <a:pt x="245" y="0"/>
                </a:lnTo>
                <a:close/>
                <a:moveTo>
                  <a:pt x="245" y="447"/>
                </a:moveTo>
                <a:lnTo>
                  <a:pt x="245" y="447"/>
                </a:lnTo>
                <a:cubicBezTo>
                  <a:pt x="133" y="447"/>
                  <a:pt x="42" y="356"/>
                  <a:pt x="42" y="244"/>
                </a:cubicBezTo>
                <a:cubicBezTo>
                  <a:pt x="42" y="132"/>
                  <a:pt x="133" y="41"/>
                  <a:pt x="245" y="41"/>
                </a:cubicBezTo>
                <a:cubicBezTo>
                  <a:pt x="357" y="41"/>
                  <a:pt x="448" y="132"/>
                  <a:pt x="448" y="244"/>
                </a:cubicBezTo>
                <a:cubicBezTo>
                  <a:pt x="448" y="356"/>
                  <a:pt x="357" y="447"/>
                  <a:pt x="245" y="447"/>
                </a:cubicBezTo>
                <a:lnTo>
                  <a:pt x="245" y="447"/>
                </a:lnTo>
                <a:close/>
                <a:moveTo>
                  <a:pt x="245" y="447"/>
                </a:moveTo>
                <a:lnTo>
                  <a:pt x="245" y="447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5625704" y="3646552"/>
            <a:ext cx="431006" cy="431006"/>
          </a:xfrm>
          <a:custGeom>
            <a:avLst/>
            <a:gdLst>
              <a:gd name="T0" fmla="*/ 325 w 490"/>
              <a:gd name="T1" fmla="*/ 223 h 489"/>
              <a:gd name="T2" fmla="*/ 306 w 490"/>
              <a:gd name="T3" fmla="*/ 225 h 489"/>
              <a:gd name="T4" fmla="*/ 309 w 490"/>
              <a:gd name="T5" fmla="*/ 210 h 489"/>
              <a:gd name="T6" fmla="*/ 316 w 490"/>
              <a:gd name="T7" fmla="*/ 180 h 489"/>
              <a:gd name="T8" fmla="*/ 286 w 490"/>
              <a:gd name="T9" fmla="*/ 172 h 489"/>
              <a:gd name="T10" fmla="*/ 275 w 490"/>
              <a:gd name="T11" fmla="*/ 187 h 489"/>
              <a:gd name="T12" fmla="*/ 266 w 490"/>
              <a:gd name="T13" fmla="*/ 174 h 489"/>
              <a:gd name="T14" fmla="*/ 250 w 490"/>
              <a:gd name="T15" fmla="*/ 148 h 489"/>
              <a:gd name="T16" fmla="*/ 224 w 490"/>
              <a:gd name="T17" fmla="*/ 164 h 489"/>
              <a:gd name="T18" fmla="*/ 226 w 490"/>
              <a:gd name="T19" fmla="*/ 183 h 489"/>
              <a:gd name="T20" fmla="*/ 214 w 490"/>
              <a:gd name="T21" fmla="*/ 184 h 489"/>
              <a:gd name="T22" fmla="*/ 203 w 490"/>
              <a:gd name="T23" fmla="*/ 172 h 489"/>
              <a:gd name="T24" fmla="*/ 173 w 490"/>
              <a:gd name="T25" fmla="*/ 180 h 489"/>
              <a:gd name="T26" fmla="*/ 181 w 490"/>
              <a:gd name="T27" fmla="*/ 210 h 489"/>
              <a:gd name="T28" fmla="*/ 189 w 490"/>
              <a:gd name="T29" fmla="*/ 214 h 489"/>
              <a:gd name="T30" fmla="*/ 175 w 490"/>
              <a:gd name="T31" fmla="*/ 223 h 489"/>
              <a:gd name="T32" fmla="*/ 149 w 490"/>
              <a:gd name="T33" fmla="*/ 239 h 489"/>
              <a:gd name="T34" fmla="*/ 165 w 490"/>
              <a:gd name="T35" fmla="*/ 265 h 489"/>
              <a:gd name="T36" fmla="*/ 184 w 490"/>
              <a:gd name="T37" fmla="*/ 263 h 489"/>
              <a:gd name="T38" fmla="*/ 181 w 490"/>
              <a:gd name="T39" fmla="*/ 278 h 489"/>
              <a:gd name="T40" fmla="*/ 173 w 490"/>
              <a:gd name="T41" fmla="*/ 308 h 489"/>
              <a:gd name="T42" fmla="*/ 203 w 490"/>
              <a:gd name="T43" fmla="*/ 315 h 489"/>
              <a:gd name="T44" fmla="*/ 215 w 490"/>
              <a:gd name="T45" fmla="*/ 300 h 489"/>
              <a:gd name="T46" fmla="*/ 224 w 490"/>
              <a:gd name="T47" fmla="*/ 313 h 489"/>
              <a:gd name="T48" fmla="*/ 239 w 490"/>
              <a:gd name="T49" fmla="*/ 340 h 489"/>
              <a:gd name="T50" fmla="*/ 266 w 490"/>
              <a:gd name="T51" fmla="*/ 324 h 489"/>
              <a:gd name="T52" fmla="*/ 264 w 490"/>
              <a:gd name="T53" fmla="*/ 305 h 489"/>
              <a:gd name="T54" fmla="*/ 276 w 490"/>
              <a:gd name="T55" fmla="*/ 304 h 489"/>
              <a:gd name="T56" fmla="*/ 286 w 490"/>
              <a:gd name="T57" fmla="*/ 315 h 489"/>
              <a:gd name="T58" fmla="*/ 316 w 490"/>
              <a:gd name="T59" fmla="*/ 308 h 489"/>
              <a:gd name="T60" fmla="*/ 309 w 490"/>
              <a:gd name="T61" fmla="*/ 278 h 489"/>
              <a:gd name="T62" fmla="*/ 301 w 490"/>
              <a:gd name="T63" fmla="*/ 274 h 489"/>
              <a:gd name="T64" fmla="*/ 314 w 490"/>
              <a:gd name="T65" fmla="*/ 265 h 489"/>
              <a:gd name="T66" fmla="*/ 341 w 490"/>
              <a:gd name="T67" fmla="*/ 249 h 489"/>
              <a:gd name="T68" fmla="*/ 325 w 490"/>
              <a:gd name="T69" fmla="*/ 223 h 489"/>
              <a:gd name="T70" fmla="*/ 245 w 490"/>
              <a:gd name="T71" fmla="*/ 276 h 489"/>
              <a:gd name="T72" fmla="*/ 213 w 490"/>
              <a:gd name="T73" fmla="*/ 244 h 489"/>
              <a:gd name="T74" fmla="*/ 277 w 490"/>
              <a:gd name="T75" fmla="*/ 244 h 489"/>
              <a:gd name="T76" fmla="*/ 245 w 490"/>
              <a:gd name="T77" fmla="*/ 276 h 489"/>
              <a:gd name="T78" fmla="*/ 245 w 490"/>
              <a:gd name="T79" fmla="*/ 0 h 489"/>
              <a:gd name="T80" fmla="*/ 245 w 490"/>
              <a:gd name="T81" fmla="*/ 489 h 489"/>
              <a:gd name="T82" fmla="*/ 245 w 490"/>
              <a:gd name="T83" fmla="*/ 0 h 489"/>
              <a:gd name="T84" fmla="*/ 245 w 490"/>
              <a:gd name="T85" fmla="*/ 447 h 489"/>
              <a:gd name="T86" fmla="*/ 42 w 490"/>
              <a:gd name="T87" fmla="*/ 244 h 489"/>
              <a:gd name="T88" fmla="*/ 448 w 490"/>
              <a:gd name="T89" fmla="*/ 244 h 489"/>
              <a:gd name="T90" fmla="*/ 245 w 490"/>
              <a:gd name="T91" fmla="*/ 447 h 489"/>
              <a:gd name="T92" fmla="*/ 245 w 490"/>
              <a:gd name="T93" fmla="*/ 447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90" h="489">
                <a:moveTo>
                  <a:pt x="325" y="223"/>
                </a:moveTo>
                <a:lnTo>
                  <a:pt x="325" y="223"/>
                </a:lnTo>
                <a:lnTo>
                  <a:pt x="314" y="223"/>
                </a:lnTo>
                <a:cubicBezTo>
                  <a:pt x="311" y="223"/>
                  <a:pt x="308" y="223"/>
                  <a:pt x="306" y="225"/>
                </a:cubicBezTo>
                <a:cubicBezTo>
                  <a:pt x="305" y="221"/>
                  <a:pt x="303" y="217"/>
                  <a:pt x="301" y="214"/>
                </a:cubicBezTo>
                <a:cubicBezTo>
                  <a:pt x="304" y="213"/>
                  <a:pt x="307" y="212"/>
                  <a:pt x="309" y="210"/>
                </a:cubicBezTo>
                <a:lnTo>
                  <a:pt x="316" y="202"/>
                </a:lnTo>
                <a:cubicBezTo>
                  <a:pt x="323" y="196"/>
                  <a:pt x="323" y="186"/>
                  <a:pt x="316" y="180"/>
                </a:cubicBezTo>
                <a:lnTo>
                  <a:pt x="309" y="172"/>
                </a:lnTo>
                <a:cubicBezTo>
                  <a:pt x="303" y="166"/>
                  <a:pt x="293" y="166"/>
                  <a:pt x="286" y="172"/>
                </a:cubicBezTo>
                <a:lnTo>
                  <a:pt x="279" y="180"/>
                </a:lnTo>
                <a:cubicBezTo>
                  <a:pt x="277" y="182"/>
                  <a:pt x="275" y="185"/>
                  <a:pt x="275" y="187"/>
                </a:cubicBezTo>
                <a:cubicBezTo>
                  <a:pt x="271" y="186"/>
                  <a:pt x="268" y="184"/>
                  <a:pt x="264" y="183"/>
                </a:cubicBezTo>
                <a:cubicBezTo>
                  <a:pt x="265" y="180"/>
                  <a:pt x="266" y="178"/>
                  <a:pt x="266" y="174"/>
                </a:cubicBezTo>
                <a:lnTo>
                  <a:pt x="266" y="164"/>
                </a:lnTo>
                <a:cubicBezTo>
                  <a:pt x="266" y="155"/>
                  <a:pt x="259" y="148"/>
                  <a:pt x="250" y="148"/>
                </a:cubicBezTo>
                <a:lnTo>
                  <a:pt x="239" y="148"/>
                </a:lnTo>
                <a:cubicBezTo>
                  <a:pt x="231" y="148"/>
                  <a:pt x="224" y="155"/>
                  <a:pt x="224" y="164"/>
                </a:cubicBezTo>
                <a:lnTo>
                  <a:pt x="224" y="174"/>
                </a:lnTo>
                <a:cubicBezTo>
                  <a:pt x="224" y="178"/>
                  <a:pt x="224" y="180"/>
                  <a:pt x="226" y="183"/>
                </a:cubicBezTo>
                <a:cubicBezTo>
                  <a:pt x="222" y="184"/>
                  <a:pt x="218" y="186"/>
                  <a:pt x="215" y="187"/>
                </a:cubicBezTo>
                <a:cubicBezTo>
                  <a:pt x="215" y="186"/>
                  <a:pt x="214" y="185"/>
                  <a:pt x="214" y="184"/>
                </a:cubicBezTo>
                <a:cubicBezTo>
                  <a:pt x="213" y="182"/>
                  <a:pt x="212" y="181"/>
                  <a:pt x="211" y="180"/>
                </a:cubicBezTo>
                <a:lnTo>
                  <a:pt x="203" y="172"/>
                </a:lnTo>
                <a:cubicBezTo>
                  <a:pt x="197" y="166"/>
                  <a:pt x="187" y="166"/>
                  <a:pt x="181" y="172"/>
                </a:cubicBezTo>
                <a:lnTo>
                  <a:pt x="173" y="180"/>
                </a:lnTo>
                <a:cubicBezTo>
                  <a:pt x="167" y="186"/>
                  <a:pt x="167" y="196"/>
                  <a:pt x="173" y="202"/>
                </a:cubicBezTo>
                <a:lnTo>
                  <a:pt x="181" y="210"/>
                </a:lnTo>
                <a:cubicBezTo>
                  <a:pt x="182" y="211"/>
                  <a:pt x="183" y="212"/>
                  <a:pt x="185" y="213"/>
                </a:cubicBezTo>
                <a:cubicBezTo>
                  <a:pt x="186" y="213"/>
                  <a:pt x="187" y="214"/>
                  <a:pt x="189" y="214"/>
                </a:cubicBezTo>
                <a:cubicBezTo>
                  <a:pt x="187" y="217"/>
                  <a:pt x="185" y="221"/>
                  <a:pt x="184" y="225"/>
                </a:cubicBezTo>
                <a:cubicBezTo>
                  <a:pt x="181" y="223"/>
                  <a:pt x="179" y="223"/>
                  <a:pt x="175" y="223"/>
                </a:cubicBezTo>
                <a:lnTo>
                  <a:pt x="165" y="223"/>
                </a:lnTo>
                <a:cubicBezTo>
                  <a:pt x="156" y="223"/>
                  <a:pt x="149" y="230"/>
                  <a:pt x="149" y="239"/>
                </a:cubicBezTo>
                <a:lnTo>
                  <a:pt x="149" y="249"/>
                </a:lnTo>
                <a:cubicBezTo>
                  <a:pt x="149" y="258"/>
                  <a:pt x="156" y="265"/>
                  <a:pt x="165" y="265"/>
                </a:cubicBezTo>
                <a:lnTo>
                  <a:pt x="175" y="265"/>
                </a:lnTo>
                <a:cubicBezTo>
                  <a:pt x="179" y="265"/>
                  <a:pt x="181" y="264"/>
                  <a:pt x="184" y="263"/>
                </a:cubicBezTo>
                <a:cubicBezTo>
                  <a:pt x="185" y="267"/>
                  <a:pt x="187" y="270"/>
                  <a:pt x="189" y="274"/>
                </a:cubicBezTo>
                <a:cubicBezTo>
                  <a:pt x="186" y="274"/>
                  <a:pt x="183" y="276"/>
                  <a:pt x="181" y="278"/>
                </a:cubicBezTo>
                <a:lnTo>
                  <a:pt x="173" y="285"/>
                </a:lnTo>
                <a:cubicBezTo>
                  <a:pt x="167" y="292"/>
                  <a:pt x="167" y="302"/>
                  <a:pt x="173" y="308"/>
                </a:cubicBezTo>
                <a:lnTo>
                  <a:pt x="181" y="315"/>
                </a:lnTo>
                <a:cubicBezTo>
                  <a:pt x="187" y="322"/>
                  <a:pt x="197" y="322"/>
                  <a:pt x="203" y="315"/>
                </a:cubicBezTo>
                <a:lnTo>
                  <a:pt x="211" y="308"/>
                </a:lnTo>
                <a:cubicBezTo>
                  <a:pt x="213" y="306"/>
                  <a:pt x="214" y="303"/>
                  <a:pt x="215" y="300"/>
                </a:cubicBezTo>
                <a:cubicBezTo>
                  <a:pt x="218" y="302"/>
                  <a:pt x="222" y="304"/>
                  <a:pt x="226" y="305"/>
                </a:cubicBezTo>
                <a:cubicBezTo>
                  <a:pt x="224" y="307"/>
                  <a:pt x="224" y="310"/>
                  <a:pt x="224" y="313"/>
                </a:cubicBezTo>
                <a:lnTo>
                  <a:pt x="224" y="324"/>
                </a:lnTo>
                <a:cubicBezTo>
                  <a:pt x="224" y="333"/>
                  <a:pt x="231" y="340"/>
                  <a:pt x="239" y="340"/>
                </a:cubicBezTo>
                <a:lnTo>
                  <a:pt x="250" y="340"/>
                </a:lnTo>
                <a:cubicBezTo>
                  <a:pt x="259" y="340"/>
                  <a:pt x="266" y="333"/>
                  <a:pt x="266" y="324"/>
                </a:cubicBezTo>
                <a:lnTo>
                  <a:pt x="266" y="313"/>
                </a:lnTo>
                <a:cubicBezTo>
                  <a:pt x="266" y="310"/>
                  <a:pt x="265" y="307"/>
                  <a:pt x="264" y="305"/>
                </a:cubicBezTo>
                <a:cubicBezTo>
                  <a:pt x="268" y="304"/>
                  <a:pt x="271" y="302"/>
                  <a:pt x="275" y="300"/>
                </a:cubicBezTo>
                <a:cubicBezTo>
                  <a:pt x="275" y="302"/>
                  <a:pt x="275" y="303"/>
                  <a:pt x="276" y="304"/>
                </a:cubicBezTo>
                <a:cubicBezTo>
                  <a:pt x="277" y="305"/>
                  <a:pt x="278" y="307"/>
                  <a:pt x="279" y="308"/>
                </a:cubicBezTo>
                <a:lnTo>
                  <a:pt x="286" y="315"/>
                </a:lnTo>
                <a:cubicBezTo>
                  <a:pt x="293" y="322"/>
                  <a:pt x="303" y="322"/>
                  <a:pt x="309" y="315"/>
                </a:cubicBezTo>
                <a:lnTo>
                  <a:pt x="316" y="308"/>
                </a:lnTo>
                <a:cubicBezTo>
                  <a:pt x="323" y="302"/>
                  <a:pt x="323" y="292"/>
                  <a:pt x="316" y="285"/>
                </a:cubicBezTo>
                <a:lnTo>
                  <a:pt x="309" y="278"/>
                </a:lnTo>
                <a:cubicBezTo>
                  <a:pt x="308" y="277"/>
                  <a:pt x="306" y="276"/>
                  <a:pt x="305" y="275"/>
                </a:cubicBezTo>
                <a:cubicBezTo>
                  <a:pt x="304" y="274"/>
                  <a:pt x="302" y="274"/>
                  <a:pt x="301" y="274"/>
                </a:cubicBezTo>
                <a:cubicBezTo>
                  <a:pt x="303" y="270"/>
                  <a:pt x="305" y="267"/>
                  <a:pt x="306" y="263"/>
                </a:cubicBezTo>
                <a:cubicBezTo>
                  <a:pt x="308" y="264"/>
                  <a:pt x="311" y="265"/>
                  <a:pt x="314" y="265"/>
                </a:cubicBezTo>
                <a:lnTo>
                  <a:pt x="325" y="265"/>
                </a:lnTo>
                <a:cubicBezTo>
                  <a:pt x="334" y="265"/>
                  <a:pt x="341" y="258"/>
                  <a:pt x="341" y="249"/>
                </a:cubicBezTo>
                <a:lnTo>
                  <a:pt x="341" y="239"/>
                </a:lnTo>
                <a:cubicBezTo>
                  <a:pt x="341" y="230"/>
                  <a:pt x="334" y="223"/>
                  <a:pt x="325" y="223"/>
                </a:cubicBezTo>
                <a:lnTo>
                  <a:pt x="325" y="223"/>
                </a:lnTo>
                <a:close/>
                <a:moveTo>
                  <a:pt x="245" y="276"/>
                </a:moveTo>
                <a:lnTo>
                  <a:pt x="245" y="276"/>
                </a:lnTo>
                <a:cubicBezTo>
                  <a:pt x="227" y="276"/>
                  <a:pt x="213" y="262"/>
                  <a:pt x="213" y="244"/>
                </a:cubicBezTo>
                <a:cubicBezTo>
                  <a:pt x="213" y="226"/>
                  <a:pt x="227" y="212"/>
                  <a:pt x="245" y="212"/>
                </a:cubicBezTo>
                <a:cubicBezTo>
                  <a:pt x="263" y="212"/>
                  <a:pt x="277" y="226"/>
                  <a:pt x="277" y="244"/>
                </a:cubicBezTo>
                <a:cubicBezTo>
                  <a:pt x="277" y="262"/>
                  <a:pt x="263" y="276"/>
                  <a:pt x="245" y="276"/>
                </a:cubicBezTo>
                <a:lnTo>
                  <a:pt x="245" y="276"/>
                </a:lnTo>
                <a:close/>
                <a:moveTo>
                  <a:pt x="245" y="0"/>
                </a:moveTo>
                <a:lnTo>
                  <a:pt x="245" y="0"/>
                </a:lnTo>
                <a:cubicBezTo>
                  <a:pt x="109" y="0"/>
                  <a:pt x="0" y="108"/>
                  <a:pt x="0" y="244"/>
                </a:cubicBezTo>
                <a:cubicBezTo>
                  <a:pt x="0" y="379"/>
                  <a:pt x="109" y="489"/>
                  <a:pt x="245" y="489"/>
                </a:cubicBezTo>
                <a:cubicBezTo>
                  <a:pt x="380" y="489"/>
                  <a:pt x="490" y="379"/>
                  <a:pt x="490" y="244"/>
                </a:cubicBezTo>
                <a:cubicBezTo>
                  <a:pt x="490" y="108"/>
                  <a:pt x="380" y="0"/>
                  <a:pt x="245" y="0"/>
                </a:cubicBezTo>
                <a:lnTo>
                  <a:pt x="245" y="0"/>
                </a:lnTo>
                <a:close/>
                <a:moveTo>
                  <a:pt x="245" y="447"/>
                </a:moveTo>
                <a:lnTo>
                  <a:pt x="245" y="447"/>
                </a:lnTo>
                <a:cubicBezTo>
                  <a:pt x="133" y="447"/>
                  <a:pt x="42" y="356"/>
                  <a:pt x="42" y="244"/>
                </a:cubicBezTo>
                <a:cubicBezTo>
                  <a:pt x="42" y="132"/>
                  <a:pt x="133" y="41"/>
                  <a:pt x="245" y="41"/>
                </a:cubicBezTo>
                <a:cubicBezTo>
                  <a:pt x="357" y="41"/>
                  <a:pt x="448" y="132"/>
                  <a:pt x="448" y="244"/>
                </a:cubicBezTo>
                <a:cubicBezTo>
                  <a:pt x="448" y="356"/>
                  <a:pt x="357" y="447"/>
                  <a:pt x="245" y="447"/>
                </a:cubicBezTo>
                <a:lnTo>
                  <a:pt x="245" y="447"/>
                </a:lnTo>
                <a:close/>
                <a:moveTo>
                  <a:pt x="245" y="447"/>
                </a:moveTo>
                <a:lnTo>
                  <a:pt x="245" y="447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ooter Placeholder 4"/>
          <p:cNvSpPr txBox="1">
            <a:spLocks/>
          </p:cNvSpPr>
          <p:nvPr/>
        </p:nvSpPr>
        <p:spPr>
          <a:xfrm>
            <a:off x="4572000" y="4705373"/>
            <a:ext cx="4320000" cy="148167"/>
          </a:xfrm>
          <a:prstGeom prst="rect">
            <a:avLst/>
          </a:prstGeom>
        </p:spPr>
        <p:txBody>
          <a:bodyPr vert="horz" lIns="68564" tIns="0" rIns="68564" bIns="0" anchor="b" anchorCtr="0">
            <a:noAutofit/>
          </a:bodyPr>
          <a:lstStyle>
            <a:defPPr>
              <a:defRPr lang="en-US"/>
            </a:defPPr>
            <a:lvl1pPr marL="0" algn="r" defTabSz="914124" rtl="0" eaLnBrk="1" latinLnBrk="0" hangingPunct="1">
              <a:defRPr sz="1000" i="0" u="none" kern="1200" spc="0">
                <a:solidFill>
                  <a:schemeClr val="accent3"/>
                </a:solidFill>
                <a:latin typeface="Roboto Light"/>
                <a:ea typeface="+mn-ea"/>
                <a:cs typeface="Roboto Light"/>
              </a:defRPr>
            </a:lvl1pPr>
            <a:lvl2pPr marL="457061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4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6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47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09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1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32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494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1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6B5BF"/>
                </a:solidFill>
                <a:effectLst/>
                <a:uLnTx/>
                <a:uFillTx/>
                <a:latin typeface="Roboto Light"/>
                <a:ea typeface="+mn-ea"/>
              </a:rPr>
              <a:t>www.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srgbClr val="A6B5BF"/>
                </a:solidFill>
                <a:effectLst/>
                <a:uLnTx/>
                <a:uFillTx/>
                <a:ea typeface="+mn-ea"/>
              </a:rPr>
              <a:t>transhad.com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A6B5BF"/>
              </a:solidFill>
              <a:effectLst/>
              <a:uLnTx/>
              <a:uFillTx/>
              <a:latin typeface="Roboto Light"/>
              <a:ea typeface="+mn-ea"/>
            </a:endParaRPr>
          </a:p>
        </p:txBody>
      </p:sp>
      <p:pic>
        <p:nvPicPr>
          <p:cNvPr id="25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55" y="4657173"/>
            <a:ext cx="832567" cy="196386"/>
          </a:xfrm>
          <a:prstGeom prst="rect">
            <a:avLst/>
          </a:prstGeom>
        </p:spPr>
      </p:pic>
      <p:sp>
        <p:nvSpPr>
          <p:cNvPr id="27" name="Freeform 12"/>
          <p:cNvSpPr>
            <a:spLocks noEditPoints="1"/>
          </p:cNvSpPr>
          <p:nvPr/>
        </p:nvSpPr>
        <p:spPr bwMode="auto">
          <a:xfrm>
            <a:off x="4221680" y="1319433"/>
            <a:ext cx="700639" cy="811195"/>
          </a:xfrm>
          <a:custGeom>
            <a:avLst/>
            <a:gdLst>
              <a:gd name="T0" fmla="*/ 2143 w 2687"/>
              <a:gd name="T1" fmla="*/ 2469 h 3183"/>
              <a:gd name="T2" fmla="*/ 1938 w 2687"/>
              <a:gd name="T3" fmla="*/ 2542 h 3183"/>
              <a:gd name="T4" fmla="*/ 1870 w 2687"/>
              <a:gd name="T5" fmla="*/ 2512 h 3183"/>
              <a:gd name="T6" fmla="*/ 2070 w 2687"/>
              <a:gd name="T7" fmla="*/ 2407 h 3183"/>
              <a:gd name="T8" fmla="*/ 254 w 2687"/>
              <a:gd name="T9" fmla="*/ 2255 h 3183"/>
              <a:gd name="T10" fmla="*/ 347 w 2687"/>
              <a:gd name="T11" fmla="*/ 2191 h 3183"/>
              <a:gd name="T12" fmla="*/ 693 w 2687"/>
              <a:gd name="T13" fmla="*/ 2305 h 3183"/>
              <a:gd name="T14" fmla="*/ 2023 w 2687"/>
              <a:gd name="T15" fmla="*/ 2129 h 3183"/>
              <a:gd name="T16" fmla="*/ 2052 w 2687"/>
              <a:gd name="T17" fmla="*/ 2210 h 3183"/>
              <a:gd name="T18" fmla="*/ 2123 w 2687"/>
              <a:gd name="T19" fmla="*/ 2184 h 3183"/>
              <a:gd name="T20" fmla="*/ 1699 w 2687"/>
              <a:gd name="T21" fmla="*/ 2006 h 3183"/>
              <a:gd name="T22" fmla="*/ 1836 w 2687"/>
              <a:gd name="T23" fmla="*/ 2064 h 3183"/>
              <a:gd name="T24" fmla="*/ 1805 w 2687"/>
              <a:gd name="T25" fmla="*/ 2173 h 3183"/>
              <a:gd name="T26" fmla="*/ 1857 w 2687"/>
              <a:gd name="T27" fmla="*/ 2216 h 3183"/>
              <a:gd name="T28" fmla="*/ 1966 w 2687"/>
              <a:gd name="T29" fmla="*/ 2215 h 3183"/>
              <a:gd name="T30" fmla="*/ 1962 w 2687"/>
              <a:gd name="T31" fmla="*/ 2083 h 3183"/>
              <a:gd name="T32" fmla="*/ 2131 w 2687"/>
              <a:gd name="T33" fmla="*/ 2089 h 3183"/>
              <a:gd name="T34" fmla="*/ 2199 w 2687"/>
              <a:gd name="T35" fmla="*/ 2237 h 3183"/>
              <a:gd name="T36" fmla="*/ 2126 w 2687"/>
              <a:gd name="T37" fmla="*/ 2293 h 3183"/>
              <a:gd name="T38" fmla="*/ 1917 w 2687"/>
              <a:gd name="T39" fmla="*/ 2406 h 3183"/>
              <a:gd name="T40" fmla="*/ 1894 w 2687"/>
              <a:gd name="T41" fmla="*/ 2349 h 3183"/>
              <a:gd name="T42" fmla="*/ 1768 w 2687"/>
              <a:gd name="T43" fmla="*/ 2254 h 3183"/>
              <a:gd name="T44" fmla="*/ 1751 w 2687"/>
              <a:gd name="T45" fmla="*/ 2110 h 3183"/>
              <a:gd name="T46" fmla="*/ 1720 w 2687"/>
              <a:gd name="T47" fmla="*/ 2076 h 3183"/>
              <a:gd name="T48" fmla="*/ 1660 w 2687"/>
              <a:gd name="T49" fmla="*/ 2132 h 3183"/>
              <a:gd name="T50" fmla="*/ 1741 w 2687"/>
              <a:gd name="T51" fmla="*/ 2305 h 3183"/>
              <a:gd name="T52" fmla="*/ 1627 w 2687"/>
              <a:gd name="T53" fmla="*/ 2256 h 3183"/>
              <a:gd name="T54" fmla="*/ 1600 w 2687"/>
              <a:gd name="T55" fmla="*/ 2053 h 3183"/>
              <a:gd name="T56" fmla="*/ 158 w 2687"/>
              <a:gd name="T57" fmla="*/ 1929 h 3183"/>
              <a:gd name="T58" fmla="*/ 174 w 2687"/>
              <a:gd name="T59" fmla="*/ 2000 h 3183"/>
              <a:gd name="T60" fmla="*/ 880 w 2687"/>
              <a:gd name="T61" fmla="*/ 1881 h 3183"/>
              <a:gd name="T62" fmla="*/ 983 w 2687"/>
              <a:gd name="T63" fmla="*/ 1989 h 3183"/>
              <a:gd name="T64" fmla="*/ 519 w 2687"/>
              <a:gd name="T65" fmla="*/ 1640 h 3183"/>
              <a:gd name="T66" fmla="*/ 773 w 2687"/>
              <a:gd name="T67" fmla="*/ 1812 h 3183"/>
              <a:gd name="T68" fmla="*/ 678 w 2687"/>
              <a:gd name="T69" fmla="*/ 2092 h 3183"/>
              <a:gd name="T70" fmla="*/ 361 w 2687"/>
              <a:gd name="T71" fmla="*/ 2092 h 3183"/>
              <a:gd name="T72" fmla="*/ 265 w 2687"/>
              <a:gd name="T73" fmla="*/ 1812 h 3183"/>
              <a:gd name="T74" fmla="*/ 519 w 2687"/>
              <a:gd name="T75" fmla="*/ 1640 h 3183"/>
              <a:gd name="T76" fmla="*/ 208 w 2687"/>
              <a:gd name="T77" fmla="*/ 1718 h 3183"/>
              <a:gd name="T78" fmla="*/ 349 w 2687"/>
              <a:gd name="T79" fmla="*/ 1625 h 3183"/>
              <a:gd name="T80" fmla="*/ 185 w 2687"/>
              <a:gd name="T81" fmla="*/ 1894 h 3183"/>
              <a:gd name="T82" fmla="*/ 349 w 2687"/>
              <a:gd name="T83" fmla="*/ 2160 h 3183"/>
              <a:gd name="T84" fmla="*/ 685 w 2687"/>
              <a:gd name="T85" fmla="*/ 2160 h 3183"/>
              <a:gd name="T86" fmla="*/ 850 w 2687"/>
              <a:gd name="T87" fmla="*/ 1894 h 3183"/>
              <a:gd name="T88" fmla="*/ 685 w 2687"/>
              <a:gd name="T89" fmla="*/ 1625 h 3183"/>
              <a:gd name="T90" fmla="*/ 753 w 2687"/>
              <a:gd name="T91" fmla="*/ 1636 h 3183"/>
              <a:gd name="T92" fmla="*/ 517 w 2687"/>
              <a:gd name="T93" fmla="*/ 1448 h 3183"/>
              <a:gd name="T94" fmla="*/ 517 w 2687"/>
              <a:gd name="T95" fmla="*/ 1554 h 3183"/>
              <a:gd name="T96" fmla="*/ 748 w 2687"/>
              <a:gd name="T97" fmla="*/ 1455 h 3183"/>
              <a:gd name="T98" fmla="*/ 1025 w 2687"/>
              <a:gd name="T99" fmla="*/ 1779 h 3183"/>
              <a:gd name="T100" fmla="*/ 927 w 2687"/>
              <a:gd name="T101" fmla="*/ 2189 h 3183"/>
              <a:gd name="T102" fmla="*/ 394 w 2687"/>
              <a:gd name="T103" fmla="*/ 3165 h 3183"/>
              <a:gd name="T104" fmla="*/ 52 w 2687"/>
              <a:gd name="T105" fmla="*/ 2102 h 3183"/>
              <a:gd name="T106" fmla="*/ 52 w 2687"/>
              <a:gd name="T107" fmla="*/ 1677 h 3183"/>
              <a:gd name="T108" fmla="*/ 399 w 2687"/>
              <a:gd name="T109" fmla="*/ 1418 h 3183"/>
              <a:gd name="T110" fmla="*/ 803 w 2687"/>
              <a:gd name="T111" fmla="*/ 1123 h 3183"/>
              <a:gd name="T112" fmla="*/ 803 w 2687"/>
              <a:gd name="T113" fmla="*/ 969 h 3183"/>
              <a:gd name="T114" fmla="*/ 2037 w 2687"/>
              <a:gd name="T115" fmla="*/ 330 h 3183"/>
              <a:gd name="T116" fmla="*/ 1088 w 2687"/>
              <a:gd name="T117" fmla="*/ 2664 h 3183"/>
              <a:gd name="T118" fmla="*/ 443 w 2687"/>
              <a:gd name="T119" fmla="*/ 1337 h 3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687" h="3183">
                <a:moveTo>
                  <a:pt x="2198" y="2408"/>
                </a:moveTo>
                <a:lnTo>
                  <a:pt x="2268" y="2416"/>
                </a:lnTo>
                <a:lnTo>
                  <a:pt x="2259" y="2483"/>
                </a:lnTo>
                <a:lnTo>
                  <a:pt x="2188" y="2475"/>
                </a:lnTo>
                <a:lnTo>
                  <a:pt x="2198" y="2408"/>
                </a:lnTo>
                <a:close/>
                <a:moveTo>
                  <a:pt x="2109" y="2403"/>
                </a:moveTo>
                <a:lnTo>
                  <a:pt x="2150" y="2404"/>
                </a:lnTo>
                <a:lnTo>
                  <a:pt x="2143" y="2469"/>
                </a:lnTo>
                <a:lnTo>
                  <a:pt x="2107" y="2469"/>
                </a:lnTo>
                <a:lnTo>
                  <a:pt x="2075" y="2474"/>
                </a:lnTo>
                <a:lnTo>
                  <a:pt x="2045" y="2481"/>
                </a:lnTo>
                <a:lnTo>
                  <a:pt x="2018" y="2491"/>
                </a:lnTo>
                <a:lnTo>
                  <a:pt x="1994" y="2503"/>
                </a:lnTo>
                <a:lnTo>
                  <a:pt x="1972" y="2516"/>
                </a:lnTo>
                <a:lnTo>
                  <a:pt x="1953" y="2530"/>
                </a:lnTo>
                <a:lnTo>
                  <a:pt x="1938" y="2542"/>
                </a:lnTo>
                <a:lnTo>
                  <a:pt x="1926" y="2553"/>
                </a:lnTo>
                <a:lnTo>
                  <a:pt x="1917" y="2563"/>
                </a:lnTo>
                <a:lnTo>
                  <a:pt x="1912" y="2569"/>
                </a:lnTo>
                <a:lnTo>
                  <a:pt x="1909" y="2572"/>
                </a:lnTo>
                <a:lnTo>
                  <a:pt x="1852" y="2534"/>
                </a:lnTo>
                <a:lnTo>
                  <a:pt x="1855" y="2530"/>
                </a:lnTo>
                <a:lnTo>
                  <a:pt x="1860" y="2522"/>
                </a:lnTo>
                <a:lnTo>
                  <a:pt x="1870" y="2512"/>
                </a:lnTo>
                <a:lnTo>
                  <a:pt x="1884" y="2498"/>
                </a:lnTo>
                <a:lnTo>
                  <a:pt x="1902" y="2484"/>
                </a:lnTo>
                <a:lnTo>
                  <a:pt x="1922" y="2468"/>
                </a:lnTo>
                <a:lnTo>
                  <a:pt x="1945" y="2453"/>
                </a:lnTo>
                <a:lnTo>
                  <a:pt x="1972" y="2438"/>
                </a:lnTo>
                <a:lnTo>
                  <a:pt x="2002" y="2425"/>
                </a:lnTo>
                <a:lnTo>
                  <a:pt x="2034" y="2414"/>
                </a:lnTo>
                <a:lnTo>
                  <a:pt x="2070" y="2407"/>
                </a:lnTo>
                <a:lnTo>
                  <a:pt x="2109" y="2403"/>
                </a:lnTo>
                <a:close/>
                <a:moveTo>
                  <a:pt x="254" y="2256"/>
                </a:moveTo>
                <a:lnTo>
                  <a:pt x="249" y="2260"/>
                </a:lnTo>
                <a:lnTo>
                  <a:pt x="250" y="2261"/>
                </a:lnTo>
                <a:lnTo>
                  <a:pt x="251" y="2261"/>
                </a:lnTo>
                <a:lnTo>
                  <a:pt x="254" y="2256"/>
                </a:lnTo>
                <a:close/>
                <a:moveTo>
                  <a:pt x="314" y="2173"/>
                </a:moveTo>
                <a:lnTo>
                  <a:pt x="254" y="2255"/>
                </a:lnTo>
                <a:lnTo>
                  <a:pt x="322" y="2297"/>
                </a:lnTo>
                <a:lnTo>
                  <a:pt x="361" y="2312"/>
                </a:lnTo>
                <a:lnTo>
                  <a:pt x="399" y="2323"/>
                </a:lnTo>
                <a:lnTo>
                  <a:pt x="440" y="2331"/>
                </a:lnTo>
                <a:lnTo>
                  <a:pt x="458" y="2227"/>
                </a:lnTo>
                <a:lnTo>
                  <a:pt x="419" y="2218"/>
                </a:lnTo>
                <a:lnTo>
                  <a:pt x="383" y="2207"/>
                </a:lnTo>
                <a:lnTo>
                  <a:pt x="347" y="2191"/>
                </a:lnTo>
                <a:lnTo>
                  <a:pt x="314" y="2173"/>
                </a:lnTo>
                <a:close/>
                <a:moveTo>
                  <a:pt x="752" y="2151"/>
                </a:moveTo>
                <a:lnTo>
                  <a:pt x="721" y="2173"/>
                </a:lnTo>
                <a:lnTo>
                  <a:pt x="687" y="2192"/>
                </a:lnTo>
                <a:lnTo>
                  <a:pt x="652" y="2207"/>
                </a:lnTo>
                <a:lnTo>
                  <a:pt x="614" y="2218"/>
                </a:lnTo>
                <a:lnTo>
                  <a:pt x="644" y="2321"/>
                </a:lnTo>
                <a:lnTo>
                  <a:pt x="693" y="2305"/>
                </a:lnTo>
                <a:lnTo>
                  <a:pt x="740" y="2286"/>
                </a:lnTo>
                <a:lnTo>
                  <a:pt x="784" y="2261"/>
                </a:lnTo>
                <a:lnTo>
                  <a:pt x="826" y="2232"/>
                </a:lnTo>
                <a:lnTo>
                  <a:pt x="752" y="2151"/>
                </a:lnTo>
                <a:close/>
                <a:moveTo>
                  <a:pt x="2037" y="2127"/>
                </a:moveTo>
                <a:lnTo>
                  <a:pt x="2035" y="2127"/>
                </a:lnTo>
                <a:lnTo>
                  <a:pt x="2034" y="2127"/>
                </a:lnTo>
                <a:lnTo>
                  <a:pt x="2023" y="2129"/>
                </a:lnTo>
                <a:lnTo>
                  <a:pt x="2017" y="2130"/>
                </a:lnTo>
                <a:lnTo>
                  <a:pt x="2015" y="2131"/>
                </a:lnTo>
                <a:lnTo>
                  <a:pt x="2015" y="2138"/>
                </a:lnTo>
                <a:lnTo>
                  <a:pt x="2017" y="2149"/>
                </a:lnTo>
                <a:lnTo>
                  <a:pt x="2022" y="2162"/>
                </a:lnTo>
                <a:lnTo>
                  <a:pt x="2030" y="2178"/>
                </a:lnTo>
                <a:lnTo>
                  <a:pt x="2040" y="2194"/>
                </a:lnTo>
                <a:lnTo>
                  <a:pt x="2052" y="2210"/>
                </a:lnTo>
                <a:lnTo>
                  <a:pt x="2067" y="2232"/>
                </a:lnTo>
                <a:lnTo>
                  <a:pt x="2065" y="2235"/>
                </a:lnTo>
                <a:lnTo>
                  <a:pt x="2070" y="2234"/>
                </a:lnTo>
                <a:lnTo>
                  <a:pt x="2074" y="2234"/>
                </a:lnTo>
                <a:lnTo>
                  <a:pt x="2123" y="2198"/>
                </a:lnTo>
                <a:lnTo>
                  <a:pt x="2129" y="2200"/>
                </a:lnTo>
                <a:lnTo>
                  <a:pt x="2126" y="2191"/>
                </a:lnTo>
                <a:lnTo>
                  <a:pt x="2123" y="2184"/>
                </a:lnTo>
                <a:lnTo>
                  <a:pt x="2121" y="2179"/>
                </a:lnTo>
                <a:lnTo>
                  <a:pt x="2110" y="2165"/>
                </a:lnTo>
                <a:lnTo>
                  <a:pt x="2096" y="2153"/>
                </a:lnTo>
                <a:lnTo>
                  <a:pt x="2082" y="2143"/>
                </a:lnTo>
                <a:lnTo>
                  <a:pt x="2066" y="2134"/>
                </a:lnTo>
                <a:lnTo>
                  <a:pt x="2051" y="2128"/>
                </a:lnTo>
                <a:lnTo>
                  <a:pt x="2037" y="2127"/>
                </a:lnTo>
                <a:close/>
                <a:moveTo>
                  <a:pt x="1699" y="2006"/>
                </a:moveTo>
                <a:lnTo>
                  <a:pt x="1726" y="2007"/>
                </a:lnTo>
                <a:lnTo>
                  <a:pt x="1745" y="2008"/>
                </a:lnTo>
                <a:lnTo>
                  <a:pt x="1765" y="2011"/>
                </a:lnTo>
                <a:lnTo>
                  <a:pt x="1784" y="2016"/>
                </a:lnTo>
                <a:lnTo>
                  <a:pt x="1801" y="2023"/>
                </a:lnTo>
                <a:lnTo>
                  <a:pt x="1817" y="2034"/>
                </a:lnTo>
                <a:lnTo>
                  <a:pt x="1828" y="2048"/>
                </a:lnTo>
                <a:lnTo>
                  <a:pt x="1836" y="2064"/>
                </a:lnTo>
                <a:lnTo>
                  <a:pt x="1838" y="2079"/>
                </a:lnTo>
                <a:lnTo>
                  <a:pt x="1836" y="2096"/>
                </a:lnTo>
                <a:lnTo>
                  <a:pt x="1831" y="2110"/>
                </a:lnTo>
                <a:lnTo>
                  <a:pt x="1825" y="2126"/>
                </a:lnTo>
                <a:lnTo>
                  <a:pt x="1818" y="2139"/>
                </a:lnTo>
                <a:lnTo>
                  <a:pt x="1813" y="2151"/>
                </a:lnTo>
                <a:lnTo>
                  <a:pt x="1808" y="2162"/>
                </a:lnTo>
                <a:lnTo>
                  <a:pt x="1805" y="2173"/>
                </a:lnTo>
                <a:lnTo>
                  <a:pt x="1803" y="2182"/>
                </a:lnTo>
                <a:lnTo>
                  <a:pt x="1805" y="2189"/>
                </a:lnTo>
                <a:lnTo>
                  <a:pt x="1807" y="2192"/>
                </a:lnTo>
                <a:lnTo>
                  <a:pt x="1810" y="2195"/>
                </a:lnTo>
                <a:lnTo>
                  <a:pt x="1817" y="2201"/>
                </a:lnTo>
                <a:lnTo>
                  <a:pt x="1827" y="2206"/>
                </a:lnTo>
                <a:lnTo>
                  <a:pt x="1840" y="2211"/>
                </a:lnTo>
                <a:lnTo>
                  <a:pt x="1857" y="2216"/>
                </a:lnTo>
                <a:lnTo>
                  <a:pt x="1879" y="2221"/>
                </a:lnTo>
                <a:lnTo>
                  <a:pt x="1907" y="2227"/>
                </a:lnTo>
                <a:lnTo>
                  <a:pt x="1942" y="2232"/>
                </a:lnTo>
                <a:lnTo>
                  <a:pt x="1957" y="2234"/>
                </a:lnTo>
                <a:lnTo>
                  <a:pt x="1972" y="2235"/>
                </a:lnTo>
                <a:lnTo>
                  <a:pt x="1973" y="2233"/>
                </a:lnTo>
                <a:lnTo>
                  <a:pt x="1975" y="2230"/>
                </a:lnTo>
                <a:lnTo>
                  <a:pt x="1966" y="2215"/>
                </a:lnTo>
                <a:lnTo>
                  <a:pt x="1957" y="2199"/>
                </a:lnTo>
                <a:lnTo>
                  <a:pt x="1949" y="2180"/>
                </a:lnTo>
                <a:lnTo>
                  <a:pt x="1944" y="2160"/>
                </a:lnTo>
                <a:lnTo>
                  <a:pt x="1942" y="2140"/>
                </a:lnTo>
                <a:lnTo>
                  <a:pt x="1943" y="2121"/>
                </a:lnTo>
                <a:lnTo>
                  <a:pt x="1948" y="2102"/>
                </a:lnTo>
                <a:lnTo>
                  <a:pt x="1954" y="2093"/>
                </a:lnTo>
                <a:lnTo>
                  <a:pt x="1962" y="2083"/>
                </a:lnTo>
                <a:lnTo>
                  <a:pt x="1973" y="2075"/>
                </a:lnTo>
                <a:lnTo>
                  <a:pt x="1987" y="2067"/>
                </a:lnTo>
                <a:lnTo>
                  <a:pt x="2005" y="2062"/>
                </a:lnTo>
                <a:lnTo>
                  <a:pt x="2027" y="2057"/>
                </a:lnTo>
                <a:lnTo>
                  <a:pt x="2054" y="2058"/>
                </a:lnTo>
                <a:lnTo>
                  <a:pt x="2081" y="2065"/>
                </a:lnTo>
                <a:lnTo>
                  <a:pt x="2106" y="2075"/>
                </a:lnTo>
                <a:lnTo>
                  <a:pt x="2131" y="2089"/>
                </a:lnTo>
                <a:lnTo>
                  <a:pt x="2152" y="2105"/>
                </a:lnTo>
                <a:lnTo>
                  <a:pt x="2170" y="2124"/>
                </a:lnTo>
                <a:lnTo>
                  <a:pt x="2184" y="2144"/>
                </a:lnTo>
                <a:lnTo>
                  <a:pt x="2196" y="2167"/>
                </a:lnTo>
                <a:lnTo>
                  <a:pt x="2202" y="2191"/>
                </a:lnTo>
                <a:lnTo>
                  <a:pt x="2203" y="2214"/>
                </a:lnTo>
                <a:lnTo>
                  <a:pt x="2198" y="2236"/>
                </a:lnTo>
                <a:lnTo>
                  <a:pt x="2199" y="2237"/>
                </a:lnTo>
                <a:lnTo>
                  <a:pt x="2200" y="2238"/>
                </a:lnTo>
                <a:lnTo>
                  <a:pt x="2228" y="2255"/>
                </a:lnTo>
                <a:lnTo>
                  <a:pt x="2186" y="2313"/>
                </a:lnTo>
                <a:lnTo>
                  <a:pt x="2159" y="2295"/>
                </a:lnTo>
                <a:lnTo>
                  <a:pt x="2153" y="2292"/>
                </a:lnTo>
                <a:lnTo>
                  <a:pt x="2149" y="2289"/>
                </a:lnTo>
                <a:lnTo>
                  <a:pt x="2143" y="2286"/>
                </a:lnTo>
                <a:lnTo>
                  <a:pt x="2126" y="2293"/>
                </a:lnTo>
                <a:lnTo>
                  <a:pt x="2106" y="2298"/>
                </a:lnTo>
                <a:lnTo>
                  <a:pt x="2006" y="2372"/>
                </a:lnTo>
                <a:lnTo>
                  <a:pt x="1993" y="2382"/>
                </a:lnTo>
                <a:lnTo>
                  <a:pt x="1978" y="2392"/>
                </a:lnTo>
                <a:lnTo>
                  <a:pt x="1963" y="2400"/>
                </a:lnTo>
                <a:lnTo>
                  <a:pt x="1947" y="2406"/>
                </a:lnTo>
                <a:lnTo>
                  <a:pt x="1932" y="2408"/>
                </a:lnTo>
                <a:lnTo>
                  <a:pt x="1917" y="2406"/>
                </a:lnTo>
                <a:lnTo>
                  <a:pt x="1903" y="2397"/>
                </a:lnTo>
                <a:lnTo>
                  <a:pt x="1898" y="2393"/>
                </a:lnTo>
                <a:lnTo>
                  <a:pt x="1895" y="2388"/>
                </a:lnTo>
                <a:lnTo>
                  <a:pt x="1892" y="2383"/>
                </a:lnTo>
                <a:lnTo>
                  <a:pt x="1889" y="2377"/>
                </a:lnTo>
                <a:lnTo>
                  <a:pt x="1889" y="2370"/>
                </a:lnTo>
                <a:lnTo>
                  <a:pt x="1890" y="2360"/>
                </a:lnTo>
                <a:lnTo>
                  <a:pt x="1894" y="2349"/>
                </a:lnTo>
                <a:lnTo>
                  <a:pt x="1900" y="2336"/>
                </a:lnTo>
                <a:lnTo>
                  <a:pt x="1910" y="2319"/>
                </a:lnTo>
                <a:lnTo>
                  <a:pt x="1923" y="2299"/>
                </a:lnTo>
                <a:lnTo>
                  <a:pt x="1882" y="2293"/>
                </a:lnTo>
                <a:lnTo>
                  <a:pt x="1846" y="2286"/>
                </a:lnTo>
                <a:lnTo>
                  <a:pt x="1815" y="2276"/>
                </a:lnTo>
                <a:lnTo>
                  <a:pt x="1789" y="2266"/>
                </a:lnTo>
                <a:lnTo>
                  <a:pt x="1768" y="2254"/>
                </a:lnTo>
                <a:lnTo>
                  <a:pt x="1751" y="2239"/>
                </a:lnTo>
                <a:lnTo>
                  <a:pt x="1739" y="2223"/>
                </a:lnTo>
                <a:lnTo>
                  <a:pt x="1731" y="2203"/>
                </a:lnTo>
                <a:lnTo>
                  <a:pt x="1728" y="2183"/>
                </a:lnTo>
                <a:lnTo>
                  <a:pt x="1730" y="2163"/>
                </a:lnTo>
                <a:lnTo>
                  <a:pt x="1736" y="2145"/>
                </a:lnTo>
                <a:lnTo>
                  <a:pt x="1744" y="2127"/>
                </a:lnTo>
                <a:lnTo>
                  <a:pt x="1751" y="2110"/>
                </a:lnTo>
                <a:lnTo>
                  <a:pt x="1755" y="2103"/>
                </a:lnTo>
                <a:lnTo>
                  <a:pt x="1758" y="2095"/>
                </a:lnTo>
                <a:lnTo>
                  <a:pt x="1761" y="2088"/>
                </a:lnTo>
                <a:lnTo>
                  <a:pt x="1762" y="2081"/>
                </a:lnTo>
                <a:lnTo>
                  <a:pt x="1759" y="2081"/>
                </a:lnTo>
                <a:lnTo>
                  <a:pt x="1751" y="2080"/>
                </a:lnTo>
                <a:lnTo>
                  <a:pt x="1739" y="2078"/>
                </a:lnTo>
                <a:lnTo>
                  <a:pt x="1720" y="2076"/>
                </a:lnTo>
                <a:lnTo>
                  <a:pt x="1707" y="2075"/>
                </a:lnTo>
                <a:lnTo>
                  <a:pt x="1694" y="2076"/>
                </a:lnTo>
                <a:lnTo>
                  <a:pt x="1681" y="2078"/>
                </a:lnTo>
                <a:lnTo>
                  <a:pt x="1671" y="2082"/>
                </a:lnTo>
                <a:lnTo>
                  <a:pt x="1665" y="2089"/>
                </a:lnTo>
                <a:lnTo>
                  <a:pt x="1659" y="2100"/>
                </a:lnTo>
                <a:lnTo>
                  <a:pt x="1658" y="2115"/>
                </a:lnTo>
                <a:lnTo>
                  <a:pt x="1660" y="2132"/>
                </a:lnTo>
                <a:lnTo>
                  <a:pt x="1665" y="2152"/>
                </a:lnTo>
                <a:lnTo>
                  <a:pt x="1671" y="2173"/>
                </a:lnTo>
                <a:lnTo>
                  <a:pt x="1680" y="2194"/>
                </a:lnTo>
                <a:lnTo>
                  <a:pt x="1690" y="2217"/>
                </a:lnTo>
                <a:lnTo>
                  <a:pt x="1702" y="2241"/>
                </a:lnTo>
                <a:lnTo>
                  <a:pt x="1715" y="2263"/>
                </a:lnTo>
                <a:lnTo>
                  <a:pt x="1728" y="2285"/>
                </a:lnTo>
                <a:lnTo>
                  <a:pt x="1741" y="2305"/>
                </a:lnTo>
                <a:lnTo>
                  <a:pt x="1754" y="2325"/>
                </a:lnTo>
                <a:lnTo>
                  <a:pt x="1691" y="2364"/>
                </a:lnTo>
                <a:lnTo>
                  <a:pt x="1685" y="2353"/>
                </a:lnTo>
                <a:lnTo>
                  <a:pt x="1676" y="2340"/>
                </a:lnTo>
                <a:lnTo>
                  <a:pt x="1665" y="2322"/>
                </a:lnTo>
                <a:lnTo>
                  <a:pt x="1652" y="2302"/>
                </a:lnTo>
                <a:lnTo>
                  <a:pt x="1639" y="2279"/>
                </a:lnTo>
                <a:lnTo>
                  <a:pt x="1627" y="2256"/>
                </a:lnTo>
                <a:lnTo>
                  <a:pt x="1615" y="2230"/>
                </a:lnTo>
                <a:lnTo>
                  <a:pt x="1603" y="2203"/>
                </a:lnTo>
                <a:lnTo>
                  <a:pt x="1594" y="2176"/>
                </a:lnTo>
                <a:lnTo>
                  <a:pt x="1588" y="2149"/>
                </a:lnTo>
                <a:lnTo>
                  <a:pt x="1584" y="2123"/>
                </a:lnTo>
                <a:lnTo>
                  <a:pt x="1586" y="2098"/>
                </a:lnTo>
                <a:lnTo>
                  <a:pt x="1590" y="2074"/>
                </a:lnTo>
                <a:lnTo>
                  <a:pt x="1600" y="2053"/>
                </a:lnTo>
                <a:lnTo>
                  <a:pt x="1607" y="2044"/>
                </a:lnTo>
                <a:lnTo>
                  <a:pt x="1616" y="2035"/>
                </a:lnTo>
                <a:lnTo>
                  <a:pt x="1627" y="2026"/>
                </a:lnTo>
                <a:lnTo>
                  <a:pt x="1640" y="2019"/>
                </a:lnTo>
                <a:lnTo>
                  <a:pt x="1657" y="2013"/>
                </a:lnTo>
                <a:lnTo>
                  <a:pt x="1677" y="2008"/>
                </a:lnTo>
                <a:lnTo>
                  <a:pt x="1699" y="2006"/>
                </a:lnTo>
                <a:close/>
                <a:moveTo>
                  <a:pt x="158" y="1929"/>
                </a:moveTo>
                <a:lnTo>
                  <a:pt x="43" y="1939"/>
                </a:lnTo>
                <a:lnTo>
                  <a:pt x="52" y="1987"/>
                </a:lnTo>
                <a:lnTo>
                  <a:pt x="66" y="2034"/>
                </a:lnTo>
                <a:lnTo>
                  <a:pt x="85" y="2078"/>
                </a:lnTo>
                <a:lnTo>
                  <a:pt x="109" y="2121"/>
                </a:lnTo>
                <a:lnTo>
                  <a:pt x="207" y="2067"/>
                </a:lnTo>
                <a:lnTo>
                  <a:pt x="188" y="2034"/>
                </a:lnTo>
                <a:lnTo>
                  <a:pt x="174" y="2000"/>
                </a:lnTo>
                <a:lnTo>
                  <a:pt x="164" y="1965"/>
                </a:lnTo>
                <a:lnTo>
                  <a:pt x="158" y="1929"/>
                </a:lnTo>
                <a:close/>
                <a:moveTo>
                  <a:pt x="984" y="1821"/>
                </a:moveTo>
                <a:lnTo>
                  <a:pt x="872" y="1844"/>
                </a:lnTo>
                <a:lnTo>
                  <a:pt x="876" y="1855"/>
                </a:lnTo>
                <a:lnTo>
                  <a:pt x="877" y="1863"/>
                </a:lnTo>
                <a:lnTo>
                  <a:pt x="879" y="1872"/>
                </a:lnTo>
                <a:lnTo>
                  <a:pt x="880" y="1881"/>
                </a:lnTo>
                <a:lnTo>
                  <a:pt x="880" y="1894"/>
                </a:lnTo>
                <a:lnTo>
                  <a:pt x="878" y="1930"/>
                </a:lnTo>
                <a:lnTo>
                  <a:pt x="872" y="1966"/>
                </a:lnTo>
                <a:lnTo>
                  <a:pt x="861" y="2001"/>
                </a:lnTo>
                <a:lnTo>
                  <a:pt x="847" y="2035"/>
                </a:lnTo>
                <a:lnTo>
                  <a:pt x="950" y="2080"/>
                </a:lnTo>
                <a:lnTo>
                  <a:pt x="969" y="2035"/>
                </a:lnTo>
                <a:lnTo>
                  <a:pt x="983" y="1989"/>
                </a:lnTo>
                <a:lnTo>
                  <a:pt x="991" y="1941"/>
                </a:lnTo>
                <a:lnTo>
                  <a:pt x="995" y="1894"/>
                </a:lnTo>
                <a:lnTo>
                  <a:pt x="994" y="1877"/>
                </a:lnTo>
                <a:lnTo>
                  <a:pt x="993" y="1863"/>
                </a:lnTo>
                <a:lnTo>
                  <a:pt x="990" y="1851"/>
                </a:lnTo>
                <a:lnTo>
                  <a:pt x="987" y="1837"/>
                </a:lnTo>
                <a:lnTo>
                  <a:pt x="984" y="1821"/>
                </a:lnTo>
                <a:close/>
                <a:moveTo>
                  <a:pt x="519" y="1640"/>
                </a:moveTo>
                <a:lnTo>
                  <a:pt x="562" y="1643"/>
                </a:lnTo>
                <a:lnTo>
                  <a:pt x="603" y="1653"/>
                </a:lnTo>
                <a:lnTo>
                  <a:pt x="642" y="1668"/>
                </a:lnTo>
                <a:lnTo>
                  <a:pt x="678" y="1689"/>
                </a:lnTo>
                <a:lnTo>
                  <a:pt x="709" y="1714"/>
                </a:lnTo>
                <a:lnTo>
                  <a:pt x="735" y="1743"/>
                </a:lnTo>
                <a:lnTo>
                  <a:pt x="757" y="1775"/>
                </a:lnTo>
                <a:lnTo>
                  <a:pt x="773" y="1812"/>
                </a:lnTo>
                <a:lnTo>
                  <a:pt x="783" y="1850"/>
                </a:lnTo>
                <a:lnTo>
                  <a:pt x="787" y="1890"/>
                </a:lnTo>
                <a:lnTo>
                  <a:pt x="783" y="1931"/>
                </a:lnTo>
                <a:lnTo>
                  <a:pt x="773" y="1969"/>
                </a:lnTo>
                <a:lnTo>
                  <a:pt x="757" y="2005"/>
                </a:lnTo>
                <a:lnTo>
                  <a:pt x="735" y="2038"/>
                </a:lnTo>
                <a:lnTo>
                  <a:pt x="709" y="2067"/>
                </a:lnTo>
                <a:lnTo>
                  <a:pt x="678" y="2092"/>
                </a:lnTo>
                <a:lnTo>
                  <a:pt x="642" y="2111"/>
                </a:lnTo>
                <a:lnTo>
                  <a:pt x="603" y="2127"/>
                </a:lnTo>
                <a:lnTo>
                  <a:pt x="562" y="2136"/>
                </a:lnTo>
                <a:lnTo>
                  <a:pt x="519" y="2139"/>
                </a:lnTo>
                <a:lnTo>
                  <a:pt x="475" y="2136"/>
                </a:lnTo>
                <a:lnTo>
                  <a:pt x="434" y="2127"/>
                </a:lnTo>
                <a:lnTo>
                  <a:pt x="396" y="2111"/>
                </a:lnTo>
                <a:lnTo>
                  <a:pt x="361" y="2092"/>
                </a:lnTo>
                <a:lnTo>
                  <a:pt x="329" y="2067"/>
                </a:lnTo>
                <a:lnTo>
                  <a:pt x="303" y="2038"/>
                </a:lnTo>
                <a:lnTo>
                  <a:pt x="282" y="2005"/>
                </a:lnTo>
                <a:lnTo>
                  <a:pt x="265" y="1969"/>
                </a:lnTo>
                <a:lnTo>
                  <a:pt x="255" y="1931"/>
                </a:lnTo>
                <a:lnTo>
                  <a:pt x="251" y="1890"/>
                </a:lnTo>
                <a:lnTo>
                  <a:pt x="255" y="1850"/>
                </a:lnTo>
                <a:lnTo>
                  <a:pt x="265" y="1812"/>
                </a:lnTo>
                <a:lnTo>
                  <a:pt x="282" y="1775"/>
                </a:lnTo>
                <a:lnTo>
                  <a:pt x="303" y="1743"/>
                </a:lnTo>
                <a:lnTo>
                  <a:pt x="329" y="1714"/>
                </a:lnTo>
                <a:lnTo>
                  <a:pt x="361" y="1689"/>
                </a:lnTo>
                <a:lnTo>
                  <a:pt x="396" y="1668"/>
                </a:lnTo>
                <a:lnTo>
                  <a:pt x="434" y="1653"/>
                </a:lnTo>
                <a:lnTo>
                  <a:pt x="475" y="1643"/>
                </a:lnTo>
                <a:lnTo>
                  <a:pt x="519" y="1640"/>
                </a:lnTo>
                <a:close/>
                <a:moveTo>
                  <a:pt x="174" y="1586"/>
                </a:moveTo>
                <a:lnTo>
                  <a:pt x="139" y="1623"/>
                </a:lnTo>
                <a:lnTo>
                  <a:pt x="110" y="1663"/>
                </a:lnTo>
                <a:lnTo>
                  <a:pt x="86" y="1706"/>
                </a:lnTo>
                <a:lnTo>
                  <a:pt x="67" y="1749"/>
                </a:lnTo>
                <a:lnTo>
                  <a:pt x="174" y="1784"/>
                </a:lnTo>
                <a:lnTo>
                  <a:pt x="189" y="1750"/>
                </a:lnTo>
                <a:lnTo>
                  <a:pt x="208" y="1718"/>
                </a:lnTo>
                <a:lnTo>
                  <a:pt x="230" y="1687"/>
                </a:lnTo>
                <a:lnTo>
                  <a:pt x="255" y="1659"/>
                </a:lnTo>
                <a:lnTo>
                  <a:pt x="174" y="1586"/>
                </a:lnTo>
                <a:close/>
                <a:moveTo>
                  <a:pt x="517" y="1583"/>
                </a:moveTo>
                <a:lnTo>
                  <a:pt x="473" y="1585"/>
                </a:lnTo>
                <a:lnTo>
                  <a:pt x="429" y="1594"/>
                </a:lnTo>
                <a:lnTo>
                  <a:pt x="388" y="1607"/>
                </a:lnTo>
                <a:lnTo>
                  <a:pt x="349" y="1625"/>
                </a:lnTo>
                <a:lnTo>
                  <a:pt x="315" y="1648"/>
                </a:lnTo>
                <a:lnTo>
                  <a:pt x="283" y="1674"/>
                </a:lnTo>
                <a:lnTo>
                  <a:pt x="255" y="1704"/>
                </a:lnTo>
                <a:lnTo>
                  <a:pt x="230" y="1737"/>
                </a:lnTo>
                <a:lnTo>
                  <a:pt x="211" y="1772"/>
                </a:lnTo>
                <a:lnTo>
                  <a:pt x="197" y="1811"/>
                </a:lnTo>
                <a:lnTo>
                  <a:pt x="188" y="1851"/>
                </a:lnTo>
                <a:lnTo>
                  <a:pt x="185" y="1894"/>
                </a:lnTo>
                <a:lnTo>
                  <a:pt x="188" y="1935"/>
                </a:lnTo>
                <a:lnTo>
                  <a:pt x="197" y="1975"/>
                </a:lnTo>
                <a:lnTo>
                  <a:pt x="211" y="2014"/>
                </a:lnTo>
                <a:lnTo>
                  <a:pt x="230" y="2049"/>
                </a:lnTo>
                <a:lnTo>
                  <a:pt x="255" y="2082"/>
                </a:lnTo>
                <a:lnTo>
                  <a:pt x="283" y="2112"/>
                </a:lnTo>
                <a:lnTo>
                  <a:pt x="315" y="2138"/>
                </a:lnTo>
                <a:lnTo>
                  <a:pt x="349" y="2160"/>
                </a:lnTo>
                <a:lnTo>
                  <a:pt x="388" y="2179"/>
                </a:lnTo>
                <a:lnTo>
                  <a:pt x="429" y="2191"/>
                </a:lnTo>
                <a:lnTo>
                  <a:pt x="473" y="2200"/>
                </a:lnTo>
                <a:lnTo>
                  <a:pt x="517" y="2203"/>
                </a:lnTo>
                <a:lnTo>
                  <a:pt x="563" y="2200"/>
                </a:lnTo>
                <a:lnTo>
                  <a:pt x="606" y="2191"/>
                </a:lnTo>
                <a:lnTo>
                  <a:pt x="648" y="2179"/>
                </a:lnTo>
                <a:lnTo>
                  <a:pt x="685" y="2160"/>
                </a:lnTo>
                <a:lnTo>
                  <a:pt x="721" y="2138"/>
                </a:lnTo>
                <a:lnTo>
                  <a:pt x="753" y="2112"/>
                </a:lnTo>
                <a:lnTo>
                  <a:pt x="781" y="2082"/>
                </a:lnTo>
                <a:lnTo>
                  <a:pt x="804" y="2049"/>
                </a:lnTo>
                <a:lnTo>
                  <a:pt x="825" y="2014"/>
                </a:lnTo>
                <a:lnTo>
                  <a:pt x="839" y="1975"/>
                </a:lnTo>
                <a:lnTo>
                  <a:pt x="847" y="1935"/>
                </a:lnTo>
                <a:lnTo>
                  <a:pt x="850" y="1894"/>
                </a:lnTo>
                <a:lnTo>
                  <a:pt x="847" y="1851"/>
                </a:lnTo>
                <a:lnTo>
                  <a:pt x="839" y="1811"/>
                </a:lnTo>
                <a:lnTo>
                  <a:pt x="825" y="1772"/>
                </a:lnTo>
                <a:lnTo>
                  <a:pt x="804" y="1737"/>
                </a:lnTo>
                <a:lnTo>
                  <a:pt x="781" y="1704"/>
                </a:lnTo>
                <a:lnTo>
                  <a:pt x="753" y="1674"/>
                </a:lnTo>
                <a:lnTo>
                  <a:pt x="721" y="1648"/>
                </a:lnTo>
                <a:lnTo>
                  <a:pt x="685" y="1625"/>
                </a:lnTo>
                <a:lnTo>
                  <a:pt x="648" y="1607"/>
                </a:lnTo>
                <a:lnTo>
                  <a:pt x="606" y="1594"/>
                </a:lnTo>
                <a:lnTo>
                  <a:pt x="563" y="1585"/>
                </a:lnTo>
                <a:lnTo>
                  <a:pt x="517" y="1583"/>
                </a:lnTo>
                <a:close/>
                <a:moveTo>
                  <a:pt x="743" y="1501"/>
                </a:moveTo>
                <a:lnTo>
                  <a:pt x="689" y="1595"/>
                </a:lnTo>
                <a:lnTo>
                  <a:pt x="722" y="1613"/>
                </a:lnTo>
                <a:lnTo>
                  <a:pt x="753" y="1636"/>
                </a:lnTo>
                <a:lnTo>
                  <a:pt x="782" y="1661"/>
                </a:lnTo>
                <a:lnTo>
                  <a:pt x="808" y="1690"/>
                </a:lnTo>
                <a:lnTo>
                  <a:pt x="898" y="1626"/>
                </a:lnTo>
                <a:lnTo>
                  <a:pt x="865" y="1588"/>
                </a:lnTo>
                <a:lnTo>
                  <a:pt x="828" y="1555"/>
                </a:lnTo>
                <a:lnTo>
                  <a:pt x="787" y="1526"/>
                </a:lnTo>
                <a:lnTo>
                  <a:pt x="743" y="1501"/>
                </a:lnTo>
                <a:close/>
                <a:moveTo>
                  <a:pt x="517" y="1448"/>
                </a:moveTo>
                <a:lnTo>
                  <a:pt x="473" y="1450"/>
                </a:lnTo>
                <a:lnTo>
                  <a:pt x="428" y="1457"/>
                </a:lnTo>
                <a:lnTo>
                  <a:pt x="385" y="1466"/>
                </a:lnTo>
                <a:lnTo>
                  <a:pt x="344" y="1480"/>
                </a:lnTo>
                <a:lnTo>
                  <a:pt x="385" y="1578"/>
                </a:lnTo>
                <a:lnTo>
                  <a:pt x="428" y="1566"/>
                </a:lnTo>
                <a:lnTo>
                  <a:pt x="472" y="1557"/>
                </a:lnTo>
                <a:lnTo>
                  <a:pt x="517" y="1554"/>
                </a:lnTo>
                <a:lnTo>
                  <a:pt x="539" y="1555"/>
                </a:lnTo>
                <a:lnTo>
                  <a:pt x="545" y="1449"/>
                </a:lnTo>
                <a:lnTo>
                  <a:pt x="517" y="1448"/>
                </a:lnTo>
                <a:close/>
                <a:moveTo>
                  <a:pt x="519" y="1406"/>
                </a:moveTo>
                <a:lnTo>
                  <a:pt x="580" y="1409"/>
                </a:lnTo>
                <a:lnTo>
                  <a:pt x="638" y="1418"/>
                </a:lnTo>
                <a:lnTo>
                  <a:pt x="694" y="1434"/>
                </a:lnTo>
                <a:lnTo>
                  <a:pt x="748" y="1455"/>
                </a:lnTo>
                <a:lnTo>
                  <a:pt x="798" y="1481"/>
                </a:lnTo>
                <a:lnTo>
                  <a:pt x="843" y="1512"/>
                </a:lnTo>
                <a:lnTo>
                  <a:pt x="886" y="1547"/>
                </a:lnTo>
                <a:lnTo>
                  <a:pt x="925" y="1587"/>
                </a:lnTo>
                <a:lnTo>
                  <a:pt x="958" y="1630"/>
                </a:lnTo>
                <a:lnTo>
                  <a:pt x="986" y="1677"/>
                </a:lnTo>
                <a:lnTo>
                  <a:pt x="1008" y="1726"/>
                </a:lnTo>
                <a:lnTo>
                  <a:pt x="1025" y="1779"/>
                </a:lnTo>
                <a:lnTo>
                  <a:pt x="1035" y="1833"/>
                </a:lnTo>
                <a:lnTo>
                  <a:pt x="1038" y="1890"/>
                </a:lnTo>
                <a:lnTo>
                  <a:pt x="1035" y="1945"/>
                </a:lnTo>
                <a:lnTo>
                  <a:pt x="1025" y="1999"/>
                </a:lnTo>
                <a:lnTo>
                  <a:pt x="1009" y="2051"/>
                </a:lnTo>
                <a:lnTo>
                  <a:pt x="987" y="2100"/>
                </a:lnTo>
                <a:lnTo>
                  <a:pt x="959" y="2147"/>
                </a:lnTo>
                <a:lnTo>
                  <a:pt x="927" y="2189"/>
                </a:lnTo>
                <a:lnTo>
                  <a:pt x="889" y="2229"/>
                </a:lnTo>
                <a:lnTo>
                  <a:pt x="848" y="2264"/>
                </a:lnTo>
                <a:lnTo>
                  <a:pt x="802" y="2295"/>
                </a:lnTo>
                <a:lnTo>
                  <a:pt x="1199" y="3007"/>
                </a:lnTo>
                <a:lnTo>
                  <a:pt x="964" y="2999"/>
                </a:lnTo>
                <a:lnTo>
                  <a:pt x="835" y="3183"/>
                </a:lnTo>
                <a:lnTo>
                  <a:pt x="550" y="2672"/>
                </a:lnTo>
                <a:lnTo>
                  <a:pt x="394" y="3165"/>
                </a:lnTo>
                <a:lnTo>
                  <a:pt x="230" y="3006"/>
                </a:lnTo>
                <a:lnTo>
                  <a:pt x="0" y="3057"/>
                </a:lnTo>
                <a:lnTo>
                  <a:pt x="239" y="2298"/>
                </a:lnTo>
                <a:lnTo>
                  <a:pt x="194" y="2267"/>
                </a:lnTo>
                <a:lnTo>
                  <a:pt x="151" y="2232"/>
                </a:lnTo>
                <a:lnTo>
                  <a:pt x="113" y="2192"/>
                </a:lnTo>
                <a:lnTo>
                  <a:pt x="80" y="2149"/>
                </a:lnTo>
                <a:lnTo>
                  <a:pt x="52" y="2102"/>
                </a:lnTo>
                <a:lnTo>
                  <a:pt x="30" y="2052"/>
                </a:lnTo>
                <a:lnTo>
                  <a:pt x="13" y="2000"/>
                </a:lnTo>
                <a:lnTo>
                  <a:pt x="3" y="1946"/>
                </a:lnTo>
                <a:lnTo>
                  <a:pt x="0" y="1890"/>
                </a:lnTo>
                <a:lnTo>
                  <a:pt x="3" y="1833"/>
                </a:lnTo>
                <a:lnTo>
                  <a:pt x="13" y="1779"/>
                </a:lnTo>
                <a:lnTo>
                  <a:pt x="30" y="1726"/>
                </a:lnTo>
                <a:lnTo>
                  <a:pt x="52" y="1677"/>
                </a:lnTo>
                <a:lnTo>
                  <a:pt x="80" y="1630"/>
                </a:lnTo>
                <a:lnTo>
                  <a:pt x="113" y="1587"/>
                </a:lnTo>
                <a:lnTo>
                  <a:pt x="151" y="1547"/>
                </a:lnTo>
                <a:lnTo>
                  <a:pt x="194" y="1512"/>
                </a:lnTo>
                <a:lnTo>
                  <a:pt x="240" y="1481"/>
                </a:lnTo>
                <a:lnTo>
                  <a:pt x="290" y="1455"/>
                </a:lnTo>
                <a:lnTo>
                  <a:pt x="344" y="1434"/>
                </a:lnTo>
                <a:lnTo>
                  <a:pt x="399" y="1418"/>
                </a:lnTo>
                <a:lnTo>
                  <a:pt x="458" y="1409"/>
                </a:lnTo>
                <a:lnTo>
                  <a:pt x="519" y="1406"/>
                </a:lnTo>
                <a:close/>
                <a:moveTo>
                  <a:pt x="803" y="1356"/>
                </a:moveTo>
                <a:lnTo>
                  <a:pt x="2280" y="1356"/>
                </a:lnTo>
                <a:lnTo>
                  <a:pt x="2280" y="1430"/>
                </a:lnTo>
                <a:lnTo>
                  <a:pt x="803" y="1430"/>
                </a:lnTo>
                <a:lnTo>
                  <a:pt x="803" y="1356"/>
                </a:lnTo>
                <a:close/>
                <a:moveTo>
                  <a:pt x="803" y="1123"/>
                </a:moveTo>
                <a:lnTo>
                  <a:pt x="2280" y="1123"/>
                </a:lnTo>
                <a:lnTo>
                  <a:pt x="2280" y="1197"/>
                </a:lnTo>
                <a:lnTo>
                  <a:pt x="803" y="1197"/>
                </a:lnTo>
                <a:lnTo>
                  <a:pt x="803" y="1123"/>
                </a:lnTo>
                <a:close/>
                <a:moveTo>
                  <a:pt x="803" y="894"/>
                </a:moveTo>
                <a:lnTo>
                  <a:pt x="2280" y="894"/>
                </a:lnTo>
                <a:lnTo>
                  <a:pt x="2280" y="969"/>
                </a:lnTo>
                <a:lnTo>
                  <a:pt x="803" y="969"/>
                </a:lnTo>
                <a:lnTo>
                  <a:pt x="803" y="894"/>
                </a:lnTo>
                <a:close/>
                <a:moveTo>
                  <a:pt x="803" y="671"/>
                </a:moveTo>
                <a:lnTo>
                  <a:pt x="2280" y="671"/>
                </a:lnTo>
                <a:lnTo>
                  <a:pt x="2280" y="746"/>
                </a:lnTo>
                <a:lnTo>
                  <a:pt x="803" y="746"/>
                </a:lnTo>
                <a:lnTo>
                  <a:pt x="803" y="671"/>
                </a:lnTo>
                <a:close/>
                <a:moveTo>
                  <a:pt x="1093" y="330"/>
                </a:moveTo>
                <a:lnTo>
                  <a:pt x="2037" y="330"/>
                </a:lnTo>
                <a:lnTo>
                  <a:pt x="2037" y="462"/>
                </a:lnTo>
                <a:lnTo>
                  <a:pt x="1093" y="462"/>
                </a:lnTo>
                <a:lnTo>
                  <a:pt x="1093" y="330"/>
                </a:lnTo>
                <a:close/>
                <a:moveTo>
                  <a:pt x="443" y="0"/>
                </a:moveTo>
                <a:lnTo>
                  <a:pt x="2687" y="0"/>
                </a:lnTo>
                <a:lnTo>
                  <a:pt x="2687" y="2797"/>
                </a:lnTo>
                <a:lnTo>
                  <a:pt x="1167" y="2797"/>
                </a:lnTo>
                <a:lnTo>
                  <a:pt x="1088" y="2664"/>
                </a:lnTo>
                <a:lnTo>
                  <a:pt x="2545" y="2664"/>
                </a:lnTo>
                <a:lnTo>
                  <a:pt x="2545" y="132"/>
                </a:lnTo>
                <a:lnTo>
                  <a:pt x="584" y="132"/>
                </a:lnTo>
                <a:lnTo>
                  <a:pt x="584" y="1336"/>
                </a:lnTo>
                <a:lnTo>
                  <a:pt x="552" y="1332"/>
                </a:lnTo>
                <a:lnTo>
                  <a:pt x="519" y="1330"/>
                </a:lnTo>
                <a:lnTo>
                  <a:pt x="481" y="1332"/>
                </a:lnTo>
                <a:lnTo>
                  <a:pt x="443" y="1337"/>
                </a:lnTo>
                <a:lnTo>
                  <a:pt x="44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2590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/>
      <p:bldP spid="30" grpId="0"/>
      <p:bldP spid="33" grpId="0"/>
      <p:bldP spid="7" grpId="0" animBg="1"/>
      <p:bldP spid="10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obsahu 7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186"/>
            <a:ext cx="9144000" cy="4370832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www.</a:t>
            </a:r>
            <a:r>
              <a:rPr lang="pl-PL" dirty="0"/>
              <a:t>transhad.com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78453" y="3535680"/>
            <a:ext cx="3519900" cy="8363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51938" tIns="187154" rIns="251938" bIns="0" rtlCol="0" anchor="t" anchorCtr="0"/>
          <a:lstStyle/>
          <a:p>
            <a:pPr defTabSz="893763"/>
            <a:r>
              <a:rPr lang="pl-PL" sz="900" dirty="0"/>
              <a:t>Za cel stawiamy sobie świadczenie usług transportowych na najwyższym poziomie, a zadowolenie klientów jest dla nas największym sukcesem!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4578353" y="3535680"/>
            <a:ext cx="800100" cy="836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9" name="Picture Placeholder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403" y="371983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4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79520" y="428477"/>
            <a:ext cx="4670008" cy="381000"/>
          </a:xfrm>
        </p:spPr>
        <p:txBody>
          <a:bodyPr/>
          <a:lstStyle/>
          <a:p>
            <a:r>
              <a:rPr lang="pl-PL" sz="1400" dirty="0"/>
              <a:t>Powierzając nam swój ładunek mają Państwo pewność, że nasza firma zadba o:</a:t>
            </a:r>
          </a:p>
        </p:txBody>
      </p:sp>
      <p:sp>
        <p:nvSpPr>
          <p:cNvPr id="30" name="Data 29"/>
          <p:cNvSpPr/>
          <p:nvPr/>
        </p:nvSpPr>
        <p:spPr>
          <a:xfrm>
            <a:off x="373940" y="1041010"/>
            <a:ext cx="5580000" cy="51216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97 w 10000"/>
              <a:gd name="connsiteY1" fmla="*/ 165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422"/>
              <a:gd name="connsiteY0" fmla="*/ 10000 h 10000"/>
              <a:gd name="connsiteX1" fmla="*/ 397 w 8422"/>
              <a:gd name="connsiteY1" fmla="*/ 165 h 10000"/>
              <a:gd name="connsiteX2" fmla="*/ 8422 w 8422"/>
              <a:gd name="connsiteY2" fmla="*/ 0 h 10000"/>
              <a:gd name="connsiteX3" fmla="*/ 8000 w 8422"/>
              <a:gd name="connsiteY3" fmla="*/ 10000 h 10000"/>
              <a:gd name="connsiteX4" fmla="*/ 0 w 8422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2" h="10000">
                <a:moveTo>
                  <a:pt x="0" y="10000"/>
                </a:moveTo>
                <a:cubicBezTo>
                  <a:pt x="132" y="6722"/>
                  <a:pt x="265" y="3443"/>
                  <a:pt x="397" y="165"/>
                </a:cubicBezTo>
                <a:lnTo>
                  <a:pt x="8422" y="0"/>
                </a:lnTo>
                <a:cubicBezTo>
                  <a:pt x="8281" y="3333"/>
                  <a:pt x="8141" y="6667"/>
                  <a:pt x="8000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marL="358775" lvl="0"/>
            <a:r>
              <a:rPr lang="pl-PL" sz="1050" dirty="0"/>
              <a:t>Poprawność dokumentów transportowych</a:t>
            </a:r>
          </a:p>
        </p:txBody>
      </p:sp>
      <p:sp>
        <p:nvSpPr>
          <p:cNvPr id="18" name="Data 29"/>
          <p:cNvSpPr/>
          <p:nvPr/>
        </p:nvSpPr>
        <p:spPr>
          <a:xfrm>
            <a:off x="373940" y="1671985"/>
            <a:ext cx="5256000" cy="51216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97 w 10000"/>
              <a:gd name="connsiteY1" fmla="*/ 165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422"/>
              <a:gd name="connsiteY0" fmla="*/ 10000 h 10000"/>
              <a:gd name="connsiteX1" fmla="*/ 397 w 8422"/>
              <a:gd name="connsiteY1" fmla="*/ 165 h 10000"/>
              <a:gd name="connsiteX2" fmla="*/ 8422 w 8422"/>
              <a:gd name="connsiteY2" fmla="*/ 0 h 10000"/>
              <a:gd name="connsiteX3" fmla="*/ 8000 w 8422"/>
              <a:gd name="connsiteY3" fmla="*/ 10000 h 10000"/>
              <a:gd name="connsiteX4" fmla="*/ 0 w 8422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2" h="10000">
                <a:moveTo>
                  <a:pt x="0" y="10000"/>
                </a:moveTo>
                <a:cubicBezTo>
                  <a:pt x="132" y="6722"/>
                  <a:pt x="265" y="3443"/>
                  <a:pt x="397" y="165"/>
                </a:cubicBezTo>
                <a:lnTo>
                  <a:pt x="8422" y="0"/>
                </a:lnTo>
                <a:cubicBezTo>
                  <a:pt x="8281" y="3333"/>
                  <a:pt x="8141" y="6667"/>
                  <a:pt x="8000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marL="358775" lvl="0"/>
            <a:r>
              <a:rPr lang="pl-PL" sz="1050" dirty="0"/>
              <a:t>Informowanie o załadunku i rozładunku</a:t>
            </a:r>
          </a:p>
        </p:txBody>
      </p:sp>
      <p:sp>
        <p:nvSpPr>
          <p:cNvPr id="19" name="Data 29"/>
          <p:cNvSpPr/>
          <p:nvPr/>
        </p:nvSpPr>
        <p:spPr>
          <a:xfrm>
            <a:off x="373940" y="2303979"/>
            <a:ext cx="4932000" cy="5760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97 w 10000"/>
              <a:gd name="connsiteY1" fmla="*/ 165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422"/>
              <a:gd name="connsiteY0" fmla="*/ 10000 h 10000"/>
              <a:gd name="connsiteX1" fmla="*/ 397 w 8422"/>
              <a:gd name="connsiteY1" fmla="*/ 165 h 10000"/>
              <a:gd name="connsiteX2" fmla="*/ 8422 w 8422"/>
              <a:gd name="connsiteY2" fmla="*/ 0 h 10000"/>
              <a:gd name="connsiteX3" fmla="*/ 8000 w 8422"/>
              <a:gd name="connsiteY3" fmla="*/ 10000 h 10000"/>
              <a:gd name="connsiteX4" fmla="*/ 0 w 8422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2" h="10000">
                <a:moveTo>
                  <a:pt x="0" y="10000"/>
                </a:moveTo>
                <a:cubicBezTo>
                  <a:pt x="132" y="6722"/>
                  <a:pt x="265" y="3443"/>
                  <a:pt x="397" y="165"/>
                </a:cubicBezTo>
                <a:lnTo>
                  <a:pt x="8422" y="0"/>
                </a:lnTo>
                <a:cubicBezTo>
                  <a:pt x="8281" y="3333"/>
                  <a:pt x="8141" y="6667"/>
                  <a:pt x="8000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marL="358775" lvl="0"/>
            <a:r>
              <a:rPr lang="pl-PL" sz="1050" dirty="0"/>
              <a:t>Informowanie o wszelkich ewentualnych przeszkodach podczas transportu (warunki drogowe itp.)</a:t>
            </a:r>
          </a:p>
        </p:txBody>
      </p:sp>
      <p:sp>
        <p:nvSpPr>
          <p:cNvPr id="20" name="Data 29"/>
          <p:cNvSpPr/>
          <p:nvPr/>
        </p:nvSpPr>
        <p:spPr>
          <a:xfrm>
            <a:off x="373940" y="3000832"/>
            <a:ext cx="4608000" cy="5760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97 w 10000"/>
              <a:gd name="connsiteY1" fmla="*/ 165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422"/>
              <a:gd name="connsiteY0" fmla="*/ 10000 h 10000"/>
              <a:gd name="connsiteX1" fmla="*/ 397 w 8422"/>
              <a:gd name="connsiteY1" fmla="*/ 165 h 10000"/>
              <a:gd name="connsiteX2" fmla="*/ 8422 w 8422"/>
              <a:gd name="connsiteY2" fmla="*/ 0 h 10000"/>
              <a:gd name="connsiteX3" fmla="*/ 8000 w 8422"/>
              <a:gd name="connsiteY3" fmla="*/ 10000 h 10000"/>
              <a:gd name="connsiteX4" fmla="*/ 0 w 8422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2" h="10000">
                <a:moveTo>
                  <a:pt x="0" y="10000"/>
                </a:moveTo>
                <a:cubicBezTo>
                  <a:pt x="132" y="6722"/>
                  <a:pt x="265" y="3443"/>
                  <a:pt x="397" y="165"/>
                </a:cubicBezTo>
                <a:lnTo>
                  <a:pt x="8422" y="0"/>
                </a:lnTo>
                <a:cubicBezTo>
                  <a:pt x="8281" y="3333"/>
                  <a:pt x="8141" y="6667"/>
                  <a:pt x="8000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marL="361950" lvl="0"/>
            <a:r>
              <a:rPr lang="pl-PL" sz="1050" dirty="0"/>
              <a:t>Postoje załadowanego pojazdu wyłącznie na parkingach strzeżonych</a:t>
            </a:r>
          </a:p>
        </p:txBody>
      </p:sp>
      <p:sp>
        <p:nvSpPr>
          <p:cNvPr id="26" name="Data 29"/>
          <p:cNvSpPr/>
          <p:nvPr/>
        </p:nvSpPr>
        <p:spPr>
          <a:xfrm>
            <a:off x="373940" y="3696665"/>
            <a:ext cx="4284000" cy="5760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97 w 10000"/>
              <a:gd name="connsiteY1" fmla="*/ 165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422"/>
              <a:gd name="connsiteY0" fmla="*/ 10000 h 10000"/>
              <a:gd name="connsiteX1" fmla="*/ 397 w 8422"/>
              <a:gd name="connsiteY1" fmla="*/ 165 h 10000"/>
              <a:gd name="connsiteX2" fmla="*/ 8422 w 8422"/>
              <a:gd name="connsiteY2" fmla="*/ 0 h 10000"/>
              <a:gd name="connsiteX3" fmla="*/ 8000 w 8422"/>
              <a:gd name="connsiteY3" fmla="*/ 10000 h 10000"/>
              <a:gd name="connsiteX4" fmla="*/ 0 w 8422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2" h="10000">
                <a:moveTo>
                  <a:pt x="0" y="10000"/>
                </a:moveTo>
                <a:cubicBezTo>
                  <a:pt x="132" y="6722"/>
                  <a:pt x="265" y="3443"/>
                  <a:pt x="397" y="165"/>
                </a:cubicBezTo>
                <a:lnTo>
                  <a:pt x="8422" y="0"/>
                </a:lnTo>
                <a:cubicBezTo>
                  <a:pt x="8281" y="3333"/>
                  <a:pt x="8141" y="6667"/>
                  <a:pt x="8000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marL="361950" lvl="0"/>
            <a:r>
              <a:rPr lang="pl-PL" sz="1050" dirty="0"/>
              <a:t>Cogodzinną kontrolę pojazdu oraz ładunku podczas</a:t>
            </a:r>
          </a:p>
          <a:p>
            <a:pPr marL="361950" lvl="0"/>
            <a:r>
              <a:rPr lang="pl-PL" sz="1050" dirty="0"/>
              <a:t>postoju</a:t>
            </a:r>
          </a:p>
        </p:txBody>
      </p:sp>
      <p:sp>
        <p:nvSpPr>
          <p:cNvPr id="27" name="Data 29"/>
          <p:cNvSpPr/>
          <p:nvPr/>
        </p:nvSpPr>
        <p:spPr>
          <a:xfrm>
            <a:off x="373940" y="4392498"/>
            <a:ext cx="3960000" cy="5760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97 w 10000"/>
              <a:gd name="connsiteY1" fmla="*/ 165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422"/>
              <a:gd name="connsiteY0" fmla="*/ 10000 h 10000"/>
              <a:gd name="connsiteX1" fmla="*/ 397 w 8422"/>
              <a:gd name="connsiteY1" fmla="*/ 165 h 10000"/>
              <a:gd name="connsiteX2" fmla="*/ 8422 w 8422"/>
              <a:gd name="connsiteY2" fmla="*/ 0 h 10000"/>
              <a:gd name="connsiteX3" fmla="*/ 8000 w 8422"/>
              <a:gd name="connsiteY3" fmla="*/ 10000 h 10000"/>
              <a:gd name="connsiteX4" fmla="*/ 0 w 8422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2" h="10000">
                <a:moveTo>
                  <a:pt x="0" y="10000"/>
                </a:moveTo>
                <a:cubicBezTo>
                  <a:pt x="132" y="6722"/>
                  <a:pt x="265" y="3443"/>
                  <a:pt x="397" y="165"/>
                </a:cubicBezTo>
                <a:lnTo>
                  <a:pt x="8422" y="0"/>
                </a:lnTo>
                <a:cubicBezTo>
                  <a:pt x="8281" y="3333"/>
                  <a:pt x="8141" y="6667"/>
                  <a:pt x="8000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marL="361950" lvl="0"/>
            <a:r>
              <a:rPr lang="pl-PL" sz="1050" dirty="0"/>
              <a:t>Uczciwość – mają Państwo pewność, że ładunek</a:t>
            </a:r>
          </a:p>
          <a:p>
            <a:pPr marL="361950" lvl="0"/>
            <a:r>
              <a:rPr lang="pl-PL" sz="1050" dirty="0"/>
              <a:t>dotrze bezpiecznie i na czas!</a:t>
            </a:r>
          </a:p>
        </p:txBody>
      </p:sp>
    </p:spTree>
    <p:extLst>
      <p:ext uri="{BB962C8B-B14F-4D97-AF65-F5344CB8AC3E}">
        <p14:creationId xmlns:p14="http://schemas.microsoft.com/office/powerpoint/2010/main" val="17819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8" grpId="0" animBg="1"/>
      <p:bldP spid="19" grpId="0" animBg="1"/>
      <p:bldP spid="20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79520" y="1095227"/>
            <a:ext cx="4670008" cy="381000"/>
          </a:xfrm>
        </p:spPr>
        <p:txBody>
          <a:bodyPr/>
          <a:lstStyle/>
          <a:p>
            <a:r>
              <a:rPr lang="pl-PL" sz="1400" dirty="0"/>
              <a:t>Dlaczego warto nawiązać z nami współpracę?</a:t>
            </a:r>
          </a:p>
        </p:txBody>
      </p:sp>
      <p:sp>
        <p:nvSpPr>
          <p:cNvPr id="18" name="Data 29"/>
          <p:cNvSpPr/>
          <p:nvPr/>
        </p:nvSpPr>
        <p:spPr>
          <a:xfrm>
            <a:off x="373940" y="1607126"/>
            <a:ext cx="5256000" cy="5760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97 w 10000"/>
              <a:gd name="connsiteY1" fmla="*/ 165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422"/>
              <a:gd name="connsiteY0" fmla="*/ 10000 h 10000"/>
              <a:gd name="connsiteX1" fmla="*/ 397 w 8422"/>
              <a:gd name="connsiteY1" fmla="*/ 165 h 10000"/>
              <a:gd name="connsiteX2" fmla="*/ 8422 w 8422"/>
              <a:gd name="connsiteY2" fmla="*/ 0 h 10000"/>
              <a:gd name="connsiteX3" fmla="*/ 8000 w 8422"/>
              <a:gd name="connsiteY3" fmla="*/ 10000 h 10000"/>
              <a:gd name="connsiteX4" fmla="*/ 0 w 8422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2" h="10000">
                <a:moveTo>
                  <a:pt x="0" y="10000"/>
                </a:moveTo>
                <a:cubicBezTo>
                  <a:pt x="132" y="6722"/>
                  <a:pt x="265" y="3443"/>
                  <a:pt x="397" y="165"/>
                </a:cubicBezTo>
                <a:lnTo>
                  <a:pt x="8422" y="0"/>
                </a:lnTo>
                <a:cubicBezTo>
                  <a:pt x="8281" y="3333"/>
                  <a:pt x="8141" y="6667"/>
                  <a:pt x="8000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marL="358775" lvl="0"/>
            <a:r>
              <a:rPr lang="pl-PL" sz="1050" dirty="0"/>
              <a:t>Nasza firma specjalizuje się w przewozie samochodów na</a:t>
            </a:r>
          </a:p>
          <a:p>
            <a:pPr marL="358775" lvl="0"/>
            <a:r>
              <a:rPr lang="pl-PL" sz="1050" dirty="0"/>
              <a:t>autotransporterach</a:t>
            </a:r>
          </a:p>
        </p:txBody>
      </p:sp>
      <p:sp>
        <p:nvSpPr>
          <p:cNvPr id="19" name="Data 29"/>
          <p:cNvSpPr/>
          <p:nvPr/>
        </p:nvSpPr>
        <p:spPr>
          <a:xfrm>
            <a:off x="373940" y="2303979"/>
            <a:ext cx="4932000" cy="5760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97 w 10000"/>
              <a:gd name="connsiteY1" fmla="*/ 165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422"/>
              <a:gd name="connsiteY0" fmla="*/ 10000 h 10000"/>
              <a:gd name="connsiteX1" fmla="*/ 397 w 8422"/>
              <a:gd name="connsiteY1" fmla="*/ 165 h 10000"/>
              <a:gd name="connsiteX2" fmla="*/ 8422 w 8422"/>
              <a:gd name="connsiteY2" fmla="*/ 0 h 10000"/>
              <a:gd name="connsiteX3" fmla="*/ 8000 w 8422"/>
              <a:gd name="connsiteY3" fmla="*/ 10000 h 10000"/>
              <a:gd name="connsiteX4" fmla="*/ 0 w 8422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2" h="10000">
                <a:moveTo>
                  <a:pt x="0" y="10000"/>
                </a:moveTo>
                <a:cubicBezTo>
                  <a:pt x="132" y="6722"/>
                  <a:pt x="265" y="3443"/>
                  <a:pt x="397" y="165"/>
                </a:cubicBezTo>
                <a:lnTo>
                  <a:pt x="8422" y="0"/>
                </a:lnTo>
                <a:cubicBezTo>
                  <a:pt x="8281" y="3333"/>
                  <a:pt x="8141" y="6667"/>
                  <a:pt x="8000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marL="358775" lvl="0"/>
            <a:r>
              <a:rPr lang="pl-PL" sz="1050" dirty="0"/>
              <a:t>Powierzony nam transport jest bezpieczny na każdym etapie</a:t>
            </a:r>
          </a:p>
          <a:p>
            <a:pPr marL="358775" lvl="0"/>
            <a:r>
              <a:rPr lang="pl-PL" sz="1050" dirty="0"/>
              <a:t>realizacji zlecenia</a:t>
            </a:r>
          </a:p>
        </p:txBody>
      </p:sp>
      <p:sp>
        <p:nvSpPr>
          <p:cNvPr id="20" name="Data 29"/>
          <p:cNvSpPr/>
          <p:nvPr/>
        </p:nvSpPr>
        <p:spPr>
          <a:xfrm>
            <a:off x="373940" y="3000832"/>
            <a:ext cx="4608000" cy="5760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97 w 10000"/>
              <a:gd name="connsiteY1" fmla="*/ 165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422"/>
              <a:gd name="connsiteY0" fmla="*/ 10000 h 10000"/>
              <a:gd name="connsiteX1" fmla="*/ 397 w 8422"/>
              <a:gd name="connsiteY1" fmla="*/ 165 h 10000"/>
              <a:gd name="connsiteX2" fmla="*/ 8422 w 8422"/>
              <a:gd name="connsiteY2" fmla="*/ 0 h 10000"/>
              <a:gd name="connsiteX3" fmla="*/ 8000 w 8422"/>
              <a:gd name="connsiteY3" fmla="*/ 10000 h 10000"/>
              <a:gd name="connsiteX4" fmla="*/ 0 w 8422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2" h="10000">
                <a:moveTo>
                  <a:pt x="0" y="10000"/>
                </a:moveTo>
                <a:cubicBezTo>
                  <a:pt x="132" y="6722"/>
                  <a:pt x="265" y="3443"/>
                  <a:pt x="397" y="165"/>
                </a:cubicBezTo>
                <a:lnTo>
                  <a:pt x="8422" y="0"/>
                </a:lnTo>
                <a:cubicBezTo>
                  <a:pt x="8281" y="3333"/>
                  <a:pt x="8141" y="6667"/>
                  <a:pt x="8000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marL="361950" lvl="0"/>
            <a:r>
              <a:rPr lang="pl-PL" sz="1050" dirty="0"/>
              <a:t>Gwarantujemy indywidualną opiekę i doradztwo w zakresie najlepszej organizacji transportu</a:t>
            </a:r>
          </a:p>
        </p:txBody>
      </p:sp>
      <p:sp>
        <p:nvSpPr>
          <p:cNvPr id="26" name="Data 29"/>
          <p:cNvSpPr/>
          <p:nvPr/>
        </p:nvSpPr>
        <p:spPr>
          <a:xfrm>
            <a:off x="373940" y="3696665"/>
            <a:ext cx="4284000" cy="5760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97 w 10000"/>
              <a:gd name="connsiteY1" fmla="*/ 165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422"/>
              <a:gd name="connsiteY0" fmla="*/ 10000 h 10000"/>
              <a:gd name="connsiteX1" fmla="*/ 397 w 8422"/>
              <a:gd name="connsiteY1" fmla="*/ 165 h 10000"/>
              <a:gd name="connsiteX2" fmla="*/ 8422 w 8422"/>
              <a:gd name="connsiteY2" fmla="*/ 0 h 10000"/>
              <a:gd name="connsiteX3" fmla="*/ 8000 w 8422"/>
              <a:gd name="connsiteY3" fmla="*/ 10000 h 10000"/>
              <a:gd name="connsiteX4" fmla="*/ 0 w 8422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2" h="10000">
                <a:moveTo>
                  <a:pt x="0" y="10000"/>
                </a:moveTo>
                <a:cubicBezTo>
                  <a:pt x="132" y="6722"/>
                  <a:pt x="265" y="3443"/>
                  <a:pt x="397" y="165"/>
                </a:cubicBezTo>
                <a:lnTo>
                  <a:pt x="8422" y="0"/>
                </a:lnTo>
                <a:cubicBezTo>
                  <a:pt x="8281" y="3333"/>
                  <a:pt x="8141" y="6667"/>
                  <a:pt x="8000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marL="361950" lvl="0"/>
            <a:r>
              <a:rPr lang="pl-PL" sz="1050" dirty="0"/>
              <a:t>Oferujemy konkurencyjne ceny, dzięki bezpośredniej</a:t>
            </a:r>
          </a:p>
          <a:p>
            <a:pPr marL="361950" lvl="0"/>
            <a:r>
              <a:rPr lang="pl-PL" sz="1050" dirty="0"/>
              <a:t>obsłudze, bez zatrudniania podwykonawców</a:t>
            </a:r>
          </a:p>
        </p:txBody>
      </p:sp>
    </p:spTree>
    <p:extLst>
      <p:ext uri="{BB962C8B-B14F-4D97-AF65-F5344CB8AC3E}">
        <p14:creationId xmlns:p14="http://schemas.microsoft.com/office/powerpoint/2010/main" val="99374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591176" y="1931010"/>
            <a:ext cx="3048000" cy="1690647"/>
          </a:xfrm>
        </p:spPr>
        <p:txBody>
          <a:bodyPr/>
          <a:lstStyle/>
          <a:p>
            <a:pPr marL="85725" indent="-85725"/>
            <a:r>
              <a:rPr lang="pl-PL" dirty="0"/>
              <a:t>• Terminowości dostawy i bezpieczeństwa ładunku,</a:t>
            </a:r>
          </a:p>
          <a:p>
            <a:pPr marL="85725" indent="-85725"/>
            <a:r>
              <a:rPr lang="pl-PL" dirty="0"/>
              <a:t>• Fachowej realizacji zlecenia transportowego,</a:t>
            </a:r>
          </a:p>
          <a:p>
            <a:pPr marL="85725" indent="-85725"/>
            <a:r>
              <a:rPr lang="pl-PL" dirty="0"/>
              <a:t>• Obsługi w języku polskim, angielskim</a:t>
            </a:r>
            <a:br>
              <a:rPr lang="pl-PL" dirty="0"/>
            </a:br>
            <a:r>
              <a:rPr lang="pl-PL" dirty="0"/>
              <a:t>i niemieckim,</a:t>
            </a:r>
          </a:p>
          <a:p>
            <a:pPr marL="85725" indent="-85725"/>
            <a:r>
              <a:rPr lang="pl-PL" dirty="0"/>
              <a:t>• Bezpośredniego kontaktu z pracownikami - przede wszystkim kierowcami obsługującymi Państwa zamówiony transport.</a:t>
            </a:r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1828808" y="4662528"/>
            <a:ext cx="5486403" cy="274637"/>
          </a:xfrm>
          <a:prstGeom prst="rect">
            <a:avLst/>
          </a:prstGeom>
        </p:spPr>
        <p:txBody>
          <a:bodyPr vert="horz" lIns="68564" tIns="34281" rIns="68564" bIns="34281" anchor="b" anchorCtr="0">
            <a:noAutofit/>
          </a:bodyPr>
          <a:lstStyle>
            <a:defPPr>
              <a:defRPr lang="en-US"/>
            </a:defPPr>
            <a:lvl1pPr marL="0" algn="ctr" defTabSz="914124" rtl="0" eaLnBrk="1" latinLnBrk="0" hangingPunct="1">
              <a:defRPr lang="en-US" sz="1000" i="0" u="none" kern="1200" spc="0">
                <a:solidFill>
                  <a:srgbClr val="A7B5BF"/>
                </a:solidFill>
                <a:latin typeface="Roboto Light"/>
                <a:ea typeface="+mn-ea"/>
                <a:cs typeface="Roboto Light"/>
              </a:defRPr>
            </a:lvl1pPr>
            <a:lvl2pPr marL="457061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4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6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47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09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1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32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494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srgbClr val="A6B5BF"/>
                </a:solidFill>
                <a:effectLst/>
                <a:uLnTx/>
                <a:uFillTx/>
                <a:ea typeface="+mn-ea"/>
              </a:rPr>
              <a:t>www.transhad.com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591176" y="1314531"/>
            <a:ext cx="3048000" cy="461433"/>
          </a:xfrm>
        </p:spPr>
        <p:txBody>
          <a:bodyPr>
            <a:noAutofit/>
          </a:bodyPr>
          <a:lstStyle/>
          <a:p>
            <a:r>
              <a:rPr lang="pl-PL" sz="1400" dirty="0">
                <a:solidFill>
                  <a:schemeClr val="bg1">
                    <a:lumMod val="95000"/>
                  </a:schemeClr>
                </a:solidFill>
              </a:rPr>
              <a:t>Wybór firmy Transhad to gwarancja:</a:t>
            </a:r>
          </a:p>
        </p:txBody>
      </p:sp>
    </p:spTree>
    <p:extLst>
      <p:ext uri="{BB962C8B-B14F-4D97-AF65-F5344CB8AC3E}">
        <p14:creationId xmlns:p14="http://schemas.microsoft.com/office/powerpoint/2010/main" val="315335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/>
          </a:p>
        </p:txBody>
      </p:sp>
      <p:sp>
        <p:nvSpPr>
          <p:cNvPr id="4" name="Symbol zastępczy obrazu 3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819"/>
            <a:ext cx="9169488" cy="515531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067412" y="2838829"/>
            <a:ext cx="251679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200" b="1" dirty="0">
                <a:solidFill>
                  <a:schemeClr val="bg1"/>
                </a:solidFill>
                <a:latin typeface="Roboto Light"/>
                <a:ea typeface="Open Sans" panose="020B0606030504020204" pitchFamily="34" charset="0"/>
                <a:cs typeface="Arial" panose="020B0604020202020204" pitchFamily="34" charset="0"/>
              </a:rPr>
              <a:t>Zapraszamy</a:t>
            </a:r>
          </a:p>
          <a:p>
            <a:pPr algn="r"/>
            <a:r>
              <a:rPr lang="pl-PL" sz="1200" b="1" dirty="0">
                <a:solidFill>
                  <a:schemeClr val="bg1"/>
                </a:solidFill>
                <a:latin typeface="Roboto Light"/>
                <a:ea typeface="Open Sans" panose="020B0606030504020204" pitchFamily="34" charset="0"/>
                <a:cs typeface="Arial" panose="020B0604020202020204" pitchFamily="34" charset="0"/>
              </a:rPr>
              <a:t>do współpracy!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779" y="4167375"/>
            <a:ext cx="904151" cy="701359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251212" y="3575961"/>
            <a:ext cx="1542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Roboto Light"/>
                <a:ea typeface="Open Sans" panose="020B0606030504020204" pitchFamily="34" charset="0"/>
                <a:cs typeface="Arial" panose="020B0604020202020204" pitchFamily="34" charset="0"/>
              </a:rPr>
              <a:t>www.transhad.com</a:t>
            </a:r>
          </a:p>
          <a:p>
            <a:r>
              <a:rPr lang="pl-PL" sz="1000" dirty="0">
                <a:solidFill>
                  <a:schemeClr val="bg1"/>
                </a:solidFill>
                <a:latin typeface="Roboto Light"/>
                <a:ea typeface="Open Sans" panose="020B0606030504020204" pitchFamily="34" charset="0"/>
                <a:cs typeface="Arial" panose="020B0604020202020204" pitchFamily="34" charset="0"/>
              </a:rPr>
              <a:t>office@transhad.com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7251212" y="4046548"/>
            <a:ext cx="1910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Roboto Light"/>
                <a:ea typeface="Open Sans" panose="020B0606030504020204" pitchFamily="34" charset="0"/>
                <a:cs typeface="Arial" panose="020B0604020202020204" pitchFamily="34" charset="0"/>
              </a:rPr>
              <a:t>correspondence adress:</a:t>
            </a:r>
          </a:p>
          <a:p>
            <a:r>
              <a:rPr lang="pl-PL" sz="1000" dirty="0">
                <a:solidFill>
                  <a:schemeClr val="bg1"/>
                </a:solidFill>
                <a:latin typeface="Roboto Light"/>
                <a:ea typeface="Open Sans" panose="020B0606030504020204" pitchFamily="34" charset="0"/>
                <a:cs typeface="Arial" panose="020B0604020202020204" pitchFamily="34" charset="0"/>
              </a:rPr>
              <a:t>ul. Kazimierza Wielkiego 2</a:t>
            </a:r>
          </a:p>
          <a:p>
            <a:r>
              <a:rPr lang="pl-PL" sz="1000" dirty="0">
                <a:solidFill>
                  <a:schemeClr val="bg1"/>
                </a:solidFill>
                <a:latin typeface="Roboto Light"/>
                <a:ea typeface="Open Sans" panose="020B0606030504020204" pitchFamily="34" charset="0"/>
                <a:cs typeface="Arial" panose="020B0604020202020204" pitchFamily="34" charset="0"/>
              </a:rPr>
              <a:t>36-065 Dynów</a:t>
            </a:r>
          </a:p>
          <a:p>
            <a:r>
              <a:rPr lang="pl-PL" sz="1000" dirty="0">
                <a:solidFill>
                  <a:schemeClr val="bg1"/>
                </a:solidFill>
                <a:latin typeface="Roboto Light"/>
                <a:ea typeface="Open Sans" panose="020B0606030504020204" pitchFamily="34" charset="0"/>
                <a:cs typeface="Arial" panose="020B0604020202020204" pitchFamily="34" charset="0"/>
              </a:rPr>
              <a:t>POLAND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734297" y="4314978"/>
            <a:ext cx="13643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Roboto Light"/>
                <a:ea typeface="Open Sans" panose="020B0606030504020204" pitchFamily="34" charset="0"/>
                <a:cs typeface="Arial" panose="020B0604020202020204" pitchFamily="34" charset="0"/>
              </a:rPr>
              <a:t>Jarosław Sar</a:t>
            </a:r>
          </a:p>
          <a:p>
            <a:r>
              <a:rPr lang="pl-PL" sz="1000" dirty="0">
                <a:solidFill>
                  <a:schemeClr val="bg1"/>
                </a:solidFill>
                <a:latin typeface="Roboto Light"/>
                <a:ea typeface="Open Sans" panose="020B0606030504020204" pitchFamily="34" charset="0"/>
                <a:cs typeface="Arial" panose="020B0604020202020204" pitchFamily="34" charset="0"/>
              </a:rPr>
              <a:t>transport manager</a:t>
            </a:r>
          </a:p>
          <a:p>
            <a:r>
              <a:rPr lang="pl-PL" sz="1000" dirty="0">
                <a:solidFill>
                  <a:schemeClr val="bg1"/>
                </a:solidFill>
                <a:latin typeface="Roboto Light"/>
                <a:ea typeface="Open Sans" panose="020B0606030504020204" pitchFamily="34" charset="0"/>
                <a:cs typeface="Arial" panose="020B0604020202020204" pitchFamily="34" charset="0"/>
              </a:rPr>
              <a:t>+48 664 190 084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734297" y="3575961"/>
            <a:ext cx="12822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Roboto Light"/>
                <a:ea typeface="Open Sans" panose="020B0606030504020204" pitchFamily="34" charset="0"/>
                <a:cs typeface="Arial" panose="020B0604020202020204" pitchFamily="34" charset="0"/>
              </a:rPr>
              <a:t>Damian Hadam</a:t>
            </a:r>
          </a:p>
          <a:p>
            <a:r>
              <a:rPr lang="pl-PL" sz="1000" dirty="0">
                <a:solidFill>
                  <a:schemeClr val="bg1"/>
                </a:solidFill>
                <a:latin typeface="Roboto Light"/>
                <a:ea typeface="Open Sans" panose="020B0606030504020204" pitchFamily="34" charset="0"/>
                <a:cs typeface="Arial" panose="020B0604020202020204" pitchFamily="34" charset="0"/>
              </a:rPr>
              <a:t>CEO</a:t>
            </a:r>
          </a:p>
          <a:p>
            <a:r>
              <a:rPr lang="pl-PL" sz="1000" dirty="0">
                <a:solidFill>
                  <a:schemeClr val="bg1"/>
                </a:solidFill>
                <a:latin typeface="Roboto Light"/>
                <a:ea typeface="Open Sans" panose="020B0606030504020204" pitchFamily="34" charset="0"/>
                <a:cs typeface="Arial" panose="020B0604020202020204" pitchFamily="34" charset="0"/>
              </a:rPr>
              <a:t>+48 662 519 910</a:t>
            </a:r>
          </a:p>
        </p:txBody>
      </p:sp>
    </p:spTree>
    <p:extLst>
      <p:ext uri="{BB962C8B-B14F-4D97-AF65-F5344CB8AC3E}">
        <p14:creationId xmlns:p14="http://schemas.microsoft.com/office/powerpoint/2010/main" val="43213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447676" y="2692499"/>
            <a:ext cx="2590800" cy="857250"/>
          </a:xfrm>
        </p:spPr>
        <p:txBody>
          <a:bodyPr>
            <a:normAutofit fontScale="90000"/>
          </a:bodyPr>
          <a:lstStyle/>
          <a:p>
            <a:r>
              <a:rPr lang="pl-PL" dirty="0"/>
              <a:t>Dziękujemy</a:t>
            </a:r>
            <a:br>
              <a:rPr lang="pl-PL" dirty="0"/>
            </a:br>
            <a:r>
              <a:rPr lang="pl-PL" dirty="0"/>
              <a:t>za</a:t>
            </a:r>
            <a:br>
              <a:rPr lang="pl-PL" dirty="0"/>
            </a:br>
            <a:r>
              <a:rPr lang="pl-PL" dirty="0"/>
              <a:t>uwagę</a:t>
            </a:r>
            <a:endParaRPr lang="en-US" dirty="0"/>
          </a:p>
        </p:txBody>
      </p:sp>
      <p:pic>
        <p:nvPicPr>
          <p:cNvPr id="10" name="Picture Placeholder 2"/>
          <p:cNvPicPr>
            <a:picLocks noGrp="1" noChangeAspect="1"/>
          </p:cNvPicPr>
          <p:nvPr>
            <p:ph type="pic" sz="quarter" idx="2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176" y="948374"/>
            <a:ext cx="1125000" cy="1125000"/>
          </a:xfrm>
        </p:spPr>
      </p:pic>
    </p:spTree>
    <p:extLst>
      <p:ext uri="{BB962C8B-B14F-4D97-AF65-F5344CB8AC3E}">
        <p14:creationId xmlns:p14="http://schemas.microsoft.com/office/powerpoint/2010/main" val="16727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obsahu 7"/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841"/>
            <a:ext cx="9180000" cy="4402079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www.</a:t>
            </a:r>
            <a:r>
              <a:rPr lang="pl-PL" dirty="0"/>
              <a:t>transhad.com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78453" y="3314705"/>
            <a:ext cx="3519900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51938" tIns="187154" rIns="251938" bIns="0" rtlCol="0" anchor="t" anchorCtr="0"/>
          <a:lstStyle/>
          <a:p>
            <a:r>
              <a:rPr lang="pl-PL" sz="1000" dirty="0"/>
              <a:t>Firma Transhad od początku swojej działalności zajmuje się transportem drogowym samochodów osobowych, van oraz busów. Przewozimy auta nowe, luksusowe oraz używane.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4578353" y="3314705"/>
            <a:ext cx="800100" cy="1066800"/>
          </a:xfrm>
          <a:prstGeom prst="rect">
            <a:avLst/>
          </a:prstGeom>
          <a:solidFill>
            <a:srgbClr val="2F334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9" name="Picture Placeholder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403" y="361410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quarter" idx="1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1" y="0"/>
            <a:ext cx="9144000" cy="386715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086100" y="4061460"/>
            <a:ext cx="5753123" cy="796290"/>
          </a:xfrm>
        </p:spPr>
        <p:txBody>
          <a:bodyPr/>
          <a:lstStyle/>
          <a:p>
            <a:pPr indent="176213">
              <a:spcAft>
                <a:spcPts val="1200"/>
              </a:spcAft>
            </a:pPr>
            <a:r>
              <a:rPr lang="pl-PL" dirty="0"/>
              <a:t>Siedziba firmy Transhad znajduje się w Dynowie, niewielkim miasteczku znajdującym się</a:t>
            </a:r>
            <a:br>
              <a:rPr lang="pl-PL" dirty="0"/>
            </a:br>
            <a:r>
              <a:rPr lang="pl-PL" dirty="0"/>
              <a:t> w Polsce południowo-wschodniej, nieopodal Rzeszowa.</a:t>
            </a:r>
          </a:p>
          <a:p>
            <a:pPr indent="176213">
              <a:spcAft>
                <a:spcPts val="1200"/>
              </a:spcAft>
            </a:pPr>
            <a:r>
              <a:rPr lang="pl-PL" dirty="0"/>
              <a:t>Lokalizacja ta jest dobra pod względem logistycznym – ze względu na bliskość autostrady A4.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8400" y="4346904"/>
            <a:ext cx="4293600" cy="213666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Lokalizacja</a:t>
            </a:r>
            <a:endParaRPr lang="en-US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Off-page Connector 9"/>
          <p:cNvSpPr/>
          <p:nvPr/>
        </p:nvSpPr>
        <p:spPr>
          <a:xfrm>
            <a:off x="6072779" y="1546802"/>
            <a:ext cx="381001" cy="521759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  <a:effectLst>
            <a:outerShdw blurRad="111125" dir="5400000" sx="90000" sy="-19000" rotWithShape="0">
              <a:prstClr val="black">
                <a:alpha val="42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2400">
              <a:latin typeface="Roboto Light"/>
            </a:endParaRPr>
          </a:p>
        </p:txBody>
      </p:sp>
      <p:pic>
        <p:nvPicPr>
          <p:cNvPr id="7" name="Picture Placeholder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849" y="1633537"/>
            <a:ext cx="266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5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rázka 4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89663" cy="5143500"/>
          </a:xfrm>
        </p:spPr>
      </p:pic>
      <p:sp>
        <p:nvSpPr>
          <p:cNvPr id="15" name="Content Placeholder 14"/>
          <p:cNvSpPr txBox="1">
            <a:spLocks/>
          </p:cNvSpPr>
          <p:nvPr/>
        </p:nvSpPr>
        <p:spPr>
          <a:xfrm>
            <a:off x="6531296" y="2536380"/>
            <a:ext cx="2460304" cy="2895600"/>
          </a:xfrm>
          <a:prstGeom prst="rect">
            <a:avLst/>
          </a:prstGeom>
        </p:spPr>
        <p:txBody>
          <a:bodyPr vert="horz" lIns="68564" tIns="34281" rIns="269933" bIns="34281" spcCol="269933" rtlCol="0">
            <a:noAutofit/>
          </a:bodyPr>
          <a:lstStyle>
            <a:lvl1pPr marL="0" indent="0" algn="l" defTabSz="913911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1pPr>
            <a:lvl2pPr marL="456947" indent="0" algn="l" defTabSz="913911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2pPr>
            <a:lvl3pPr marL="913911" indent="0" algn="l" defTabSz="913911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3pPr>
            <a:lvl4pPr marL="1370867" indent="0" algn="l" defTabSz="913911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4pPr>
            <a:lvl5pPr marL="1827821" indent="0" algn="l" defTabSz="913911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5pPr>
            <a:lvl6pPr marL="2513249" indent="-228476" algn="l" defTabSz="9139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06" indent="-228476" algn="l" defTabSz="9139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60" indent="-228476" algn="l" defTabSz="9139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16" indent="-228476" algn="l" defTabSz="9139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911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</a:rPr>
              <a:t>Swoje doświadczenie w dziedzinie świadczenia usług transportu międzynarodowego zdobywamy nieprzerwanie od 2009 r.</a:t>
            </a:r>
          </a:p>
          <a:p>
            <a:pPr marL="0" marR="0" lvl="0" indent="0" algn="l" defTabSz="913911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</a:rPr>
              <a:t>Nasza firma została stworzona dzięki pasji do motoryzacji, logistyki</a:t>
            </a:r>
            <a:b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</a:rPr>
            </a:b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</a:rPr>
              <a:t>i transportu.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6530885" y="1915898"/>
            <a:ext cx="4320003" cy="381000"/>
          </a:xfrm>
          <a:prstGeom prst="rect">
            <a:avLst/>
          </a:prstGeom>
        </p:spPr>
        <p:txBody>
          <a:bodyPr vert="horz" lIns="68564" tIns="0" rIns="68564" bIns="0">
            <a:noAutofit/>
          </a:bodyPr>
          <a:lstStyle>
            <a:lvl1pPr algn="l" defTabSz="9139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i="0" kern="1200" cap="none">
                <a:solidFill>
                  <a:schemeClr val="accent1"/>
                </a:solidFill>
                <a:latin typeface="Roboto Light"/>
                <a:ea typeface="+mn-ea"/>
                <a:cs typeface="Roboto Light"/>
              </a:defRPr>
            </a:lvl1pPr>
          </a:lstStyle>
          <a:p>
            <a:pPr marL="0" marR="0" lvl="0" indent="0" algn="l" defTabSz="91391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</a:rPr>
              <a:t>Historia</a:t>
            </a:r>
          </a:p>
        </p:txBody>
      </p:sp>
      <p:sp>
        <p:nvSpPr>
          <p:cNvPr id="19" name="Footer Placeholder 5"/>
          <p:cNvSpPr txBox="1">
            <a:spLocks/>
          </p:cNvSpPr>
          <p:nvPr/>
        </p:nvSpPr>
        <p:spPr>
          <a:xfrm>
            <a:off x="3962400" y="4705373"/>
            <a:ext cx="4320000" cy="148167"/>
          </a:xfrm>
          <a:prstGeom prst="rect">
            <a:avLst/>
          </a:prstGeom>
        </p:spPr>
        <p:txBody>
          <a:bodyPr vert="horz" lIns="68564" tIns="0" rIns="68564" bIns="0" anchor="b" anchorCtr="0">
            <a:noAutofit/>
          </a:bodyPr>
          <a:lstStyle>
            <a:defPPr>
              <a:defRPr lang="en-US"/>
            </a:defPPr>
            <a:lvl1pPr marL="0" algn="r" defTabSz="914124" rtl="0" eaLnBrk="1" latinLnBrk="0" hangingPunct="1">
              <a:defRPr sz="1000" i="0" u="none" kern="1200" spc="0">
                <a:solidFill>
                  <a:schemeClr val="accent3"/>
                </a:solidFill>
                <a:latin typeface="Roboto Light"/>
                <a:ea typeface="+mn-ea"/>
                <a:cs typeface="Roboto Light"/>
              </a:defRPr>
            </a:lvl1pPr>
            <a:lvl2pPr marL="457061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4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6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47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09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1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32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494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1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6B5BF"/>
                </a:solidFill>
                <a:effectLst/>
                <a:uLnTx/>
                <a:uFillTx/>
                <a:latin typeface="Roboto Light"/>
                <a:ea typeface="+mn-ea"/>
              </a:rPr>
              <a:t>www.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srgbClr val="A6B5BF"/>
                </a:solidFill>
                <a:effectLst/>
                <a:uLnTx/>
                <a:uFillTx/>
                <a:ea typeface="+mn-ea"/>
              </a:rPr>
              <a:t>transhad.com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A6B5BF"/>
              </a:solidFill>
              <a:effectLst/>
              <a:uLnTx/>
              <a:uFillTx/>
              <a:latin typeface="Roboto Light"/>
              <a:ea typeface="+mn-ea"/>
            </a:endParaRPr>
          </a:p>
        </p:txBody>
      </p:sp>
      <p:grpSp>
        <p:nvGrpSpPr>
          <p:cNvPr id="6" name="Skupina 11"/>
          <p:cNvGrpSpPr/>
          <p:nvPr/>
        </p:nvGrpSpPr>
        <p:grpSpPr>
          <a:xfrm>
            <a:off x="7365730" y="575983"/>
            <a:ext cx="824338" cy="844615"/>
            <a:chOff x="4046538" y="1524001"/>
            <a:chExt cx="1014413" cy="1035050"/>
          </a:xfrm>
          <a:solidFill>
            <a:schemeClr val="accent2"/>
          </a:solidFill>
        </p:grpSpPr>
        <p:sp>
          <p:nvSpPr>
            <p:cNvPr id="7" name="Freeform 31"/>
            <p:cNvSpPr>
              <a:spLocks noEditPoints="1"/>
            </p:cNvSpPr>
            <p:nvPr/>
          </p:nvSpPr>
          <p:spPr bwMode="auto">
            <a:xfrm>
              <a:off x="4046538" y="1524001"/>
              <a:ext cx="1014413" cy="1035050"/>
            </a:xfrm>
            <a:custGeom>
              <a:avLst/>
              <a:gdLst>
                <a:gd name="T0" fmla="*/ 1395 w 3195"/>
                <a:gd name="T1" fmla="*/ 494 h 3258"/>
                <a:gd name="T2" fmla="*/ 1341 w 3195"/>
                <a:gd name="T3" fmla="*/ 295 h 3258"/>
                <a:gd name="T4" fmla="*/ 1151 w 3195"/>
                <a:gd name="T5" fmla="*/ 568 h 3258"/>
                <a:gd name="T6" fmla="*/ 822 w 3195"/>
                <a:gd name="T7" fmla="*/ 523 h 3258"/>
                <a:gd name="T8" fmla="*/ 927 w 3195"/>
                <a:gd name="T9" fmla="*/ 706 h 3258"/>
                <a:gd name="T10" fmla="*/ 761 w 3195"/>
                <a:gd name="T11" fmla="*/ 886 h 3258"/>
                <a:gd name="T12" fmla="*/ 575 w 3195"/>
                <a:gd name="T13" fmla="*/ 756 h 3258"/>
                <a:gd name="T14" fmla="*/ 615 w 3195"/>
                <a:gd name="T15" fmla="*/ 1119 h 3258"/>
                <a:gd name="T16" fmla="*/ 320 w 3195"/>
                <a:gd name="T17" fmla="*/ 1238 h 3258"/>
                <a:gd name="T18" fmla="*/ 532 w 3195"/>
                <a:gd name="T19" fmla="*/ 1369 h 3258"/>
                <a:gd name="T20" fmla="*/ 296 w 3195"/>
                <a:gd name="T21" fmla="*/ 1342 h 3258"/>
                <a:gd name="T22" fmla="*/ 541 w 3195"/>
                <a:gd name="T23" fmla="*/ 1581 h 3258"/>
                <a:gd name="T24" fmla="*/ 493 w 3195"/>
                <a:gd name="T25" fmla="*/ 1699 h 3258"/>
                <a:gd name="T26" fmla="*/ 506 w 3195"/>
                <a:gd name="T27" fmla="*/ 1892 h 3258"/>
                <a:gd name="T28" fmla="*/ 322 w 3195"/>
                <a:gd name="T29" fmla="*/ 2027 h 3258"/>
                <a:gd name="T30" fmla="*/ 595 w 3195"/>
                <a:gd name="T31" fmla="*/ 2170 h 3258"/>
                <a:gd name="T32" fmla="*/ 730 w 3195"/>
                <a:gd name="T33" fmla="*/ 2376 h 3258"/>
                <a:gd name="T34" fmla="*/ 792 w 3195"/>
                <a:gd name="T35" fmla="*/ 2712 h 3258"/>
                <a:gd name="T36" fmla="*/ 885 w 3195"/>
                <a:gd name="T37" fmla="*/ 2778 h 3258"/>
                <a:gd name="T38" fmla="*/ 1137 w 3195"/>
                <a:gd name="T39" fmla="*/ 2724 h 3258"/>
                <a:gd name="T40" fmla="*/ 1357 w 3195"/>
                <a:gd name="T41" fmla="*/ 2779 h 3258"/>
                <a:gd name="T42" fmla="*/ 1379 w 3195"/>
                <a:gd name="T43" fmla="*/ 2793 h 3258"/>
                <a:gd name="T44" fmla="*/ 1564 w 3195"/>
                <a:gd name="T45" fmla="*/ 2685 h 3258"/>
                <a:gd name="T46" fmla="*/ 1666 w 3195"/>
                <a:gd name="T47" fmla="*/ 2988 h 3258"/>
                <a:gd name="T48" fmla="*/ 1858 w 3195"/>
                <a:gd name="T49" fmla="*/ 2737 h 3258"/>
                <a:gd name="T50" fmla="*/ 2113 w 3195"/>
                <a:gd name="T51" fmla="*/ 2884 h 3258"/>
                <a:gd name="T52" fmla="*/ 2202 w 3195"/>
                <a:gd name="T53" fmla="*/ 2841 h 3258"/>
                <a:gd name="T54" fmla="*/ 2319 w 3195"/>
                <a:gd name="T55" fmla="*/ 2524 h 3258"/>
                <a:gd name="T56" fmla="*/ 2487 w 3195"/>
                <a:gd name="T57" fmla="*/ 2346 h 3258"/>
                <a:gd name="T58" fmla="*/ 2799 w 3195"/>
                <a:gd name="T59" fmla="*/ 2222 h 3258"/>
                <a:gd name="T60" fmla="*/ 2839 w 3195"/>
                <a:gd name="T61" fmla="*/ 2127 h 3258"/>
                <a:gd name="T62" fmla="*/ 2716 w 3195"/>
                <a:gd name="T63" fmla="*/ 1862 h 3258"/>
                <a:gd name="T64" fmla="*/ 2926 w 3195"/>
                <a:gd name="T65" fmla="*/ 1760 h 3258"/>
                <a:gd name="T66" fmla="*/ 2636 w 3195"/>
                <a:gd name="T67" fmla="*/ 1610 h 3258"/>
                <a:gd name="T68" fmla="*/ 2910 w 3195"/>
                <a:gd name="T69" fmla="*/ 1388 h 3258"/>
                <a:gd name="T70" fmla="*/ 2716 w 3195"/>
                <a:gd name="T71" fmla="*/ 1407 h 3258"/>
                <a:gd name="T72" fmla="*/ 2844 w 3195"/>
                <a:gd name="T73" fmla="*/ 1140 h 3258"/>
                <a:gd name="T74" fmla="*/ 2629 w 3195"/>
                <a:gd name="T75" fmla="*/ 1147 h 3258"/>
                <a:gd name="T76" fmla="*/ 2506 w 3195"/>
                <a:gd name="T77" fmla="*/ 934 h 3258"/>
                <a:gd name="T78" fmla="*/ 2642 w 3195"/>
                <a:gd name="T79" fmla="*/ 784 h 3258"/>
                <a:gd name="T80" fmla="*/ 2311 w 3195"/>
                <a:gd name="T81" fmla="*/ 746 h 3258"/>
                <a:gd name="T82" fmla="*/ 2264 w 3195"/>
                <a:gd name="T83" fmla="*/ 451 h 3258"/>
                <a:gd name="T84" fmla="*/ 2089 w 3195"/>
                <a:gd name="T85" fmla="*/ 600 h 3258"/>
                <a:gd name="T86" fmla="*/ 1874 w 3195"/>
                <a:gd name="T87" fmla="*/ 525 h 3258"/>
                <a:gd name="T88" fmla="*/ 1847 w 3195"/>
                <a:gd name="T89" fmla="*/ 523 h 3258"/>
                <a:gd name="T90" fmla="*/ 1666 w 3195"/>
                <a:gd name="T91" fmla="*/ 527 h 3258"/>
                <a:gd name="T92" fmla="*/ 1550 w 3195"/>
                <a:gd name="T93" fmla="*/ 575 h 3258"/>
                <a:gd name="T94" fmla="*/ 1699 w 3195"/>
                <a:gd name="T95" fmla="*/ 3 h 3258"/>
                <a:gd name="T96" fmla="*/ 2511 w 3195"/>
                <a:gd name="T97" fmla="*/ 291 h 3258"/>
                <a:gd name="T98" fmla="*/ 3051 w 3195"/>
                <a:gd name="T99" fmla="*/ 950 h 3258"/>
                <a:gd name="T100" fmla="*/ 3184 w 3195"/>
                <a:gd name="T101" fmla="*/ 1833 h 3258"/>
                <a:gd name="T102" fmla="*/ 2853 w 3195"/>
                <a:gd name="T103" fmla="*/ 2637 h 3258"/>
                <a:gd name="T104" fmla="*/ 2175 w 3195"/>
                <a:gd name="T105" fmla="*/ 3148 h 3258"/>
                <a:gd name="T106" fmla="*/ 1300 w 3195"/>
                <a:gd name="T107" fmla="*/ 3229 h 3258"/>
                <a:gd name="T108" fmla="*/ 537 w 3195"/>
                <a:gd name="T109" fmla="*/ 2846 h 3258"/>
                <a:gd name="T110" fmla="*/ 76 w 3195"/>
                <a:gd name="T111" fmla="*/ 2125 h 3258"/>
                <a:gd name="T112" fmla="*/ 49 w 3195"/>
                <a:gd name="T113" fmla="*/ 1227 h 3258"/>
                <a:gd name="T114" fmla="*/ 468 w 3195"/>
                <a:gd name="T115" fmla="*/ 477 h 3258"/>
                <a:gd name="T116" fmla="*/ 1205 w 3195"/>
                <a:gd name="T117" fmla="*/ 50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95" h="3258">
                  <a:moveTo>
                    <a:pt x="1531" y="270"/>
                  </a:moveTo>
                  <a:lnTo>
                    <a:pt x="1476" y="274"/>
                  </a:lnTo>
                  <a:lnTo>
                    <a:pt x="1422" y="281"/>
                  </a:lnTo>
                  <a:lnTo>
                    <a:pt x="1369" y="290"/>
                  </a:lnTo>
                  <a:lnTo>
                    <a:pt x="1402" y="479"/>
                  </a:lnTo>
                  <a:lnTo>
                    <a:pt x="1402" y="483"/>
                  </a:lnTo>
                  <a:lnTo>
                    <a:pt x="1401" y="487"/>
                  </a:lnTo>
                  <a:lnTo>
                    <a:pt x="1398" y="490"/>
                  </a:lnTo>
                  <a:lnTo>
                    <a:pt x="1395" y="494"/>
                  </a:lnTo>
                  <a:lnTo>
                    <a:pt x="1391" y="495"/>
                  </a:lnTo>
                  <a:lnTo>
                    <a:pt x="1389" y="496"/>
                  </a:lnTo>
                  <a:lnTo>
                    <a:pt x="1387" y="496"/>
                  </a:lnTo>
                  <a:lnTo>
                    <a:pt x="1384" y="495"/>
                  </a:lnTo>
                  <a:lnTo>
                    <a:pt x="1381" y="494"/>
                  </a:lnTo>
                  <a:lnTo>
                    <a:pt x="1378" y="490"/>
                  </a:lnTo>
                  <a:lnTo>
                    <a:pt x="1376" y="487"/>
                  </a:lnTo>
                  <a:lnTo>
                    <a:pt x="1374" y="484"/>
                  </a:lnTo>
                  <a:lnTo>
                    <a:pt x="1341" y="295"/>
                  </a:lnTo>
                  <a:lnTo>
                    <a:pt x="1272" y="311"/>
                  </a:lnTo>
                  <a:lnTo>
                    <a:pt x="1204" y="330"/>
                  </a:lnTo>
                  <a:lnTo>
                    <a:pt x="1137" y="353"/>
                  </a:lnTo>
                  <a:lnTo>
                    <a:pt x="1072" y="379"/>
                  </a:lnTo>
                  <a:lnTo>
                    <a:pt x="1160" y="548"/>
                  </a:lnTo>
                  <a:lnTo>
                    <a:pt x="1161" y="555"/>
                  </a:lnTo>
                  <a:lnTo>
                    <a:pt x="1159" y="562"/>
                  </a:lnTo>
                  <a:lnTo>
                    <a:pt x="1154" y="567"/>
                  </a:lnTo>
                  <a:lnTo>
                    <a:pt x="1151" y="568"/>
                  </a:lnTo>
                  <a:lnTo>
                    <a:pt x="1147" y="568"/>
                  </a:lnTo>
                  <a:lnTo>
                    <a:pt x="1143" y="568"/>
                  </a:lnTo>
                  <a:lnTo>
                    <a:pt x="1140" y="567"/>
                  </a:lnTo>
                  <a:lnTo>
                    <a:pt x="1137" y="564"/>
                  </a:lnTo>
                  <a:lnTo>
                    <a:pt x="1135" y="561"/>
                  </a:lnTo>
                  <a:lnTo>
                    <a:pt x="1046" y="390"/>
                  </a:lnTo>
                  <a:lnTo>
                    <a:pt x="968" y="430"/>
                  </a:lnTo>
                  <a:lnTo>
                    <a:pt x="893" y="474"/>
                  </a:lnTo>
                  <a:lnTo>
                    <a:pt x="822" y="523"/>
                  </a:lnTo>
                  <a:lnTo>
                    <a:pt x="946" y="686"/>
                  </a:lnTo>
                  <a:lnTo>
                    <a:pt x="948" y="692"/>
                  </a:lnTo>
                  <a:lnTo>
                    <a:pt x="948" y="700"/>
                  </a:lnTo>
                  <a:lnTo>
                    <a:pt x="943" y="705"/>
                  </a:lnTo>
                  <a:lnTo>
                    <a:pt x="941" y="707"/>
                  </a:lnTo>
                  <a:lnTo>
                    <a:pt x="938" y="708"/>
                  </a:lnTo>
                  <a:lnTo>
                    <a:pt x="935" y="708"/>
                  </a:lnTo>
                  <a:lnTo>
                    <a:pt x="930" y="708"/>
                  </a:lnTo>
                  <a:lnTo>
                    <a:pt x="927" y="706"/>
                  </a:lnTo>
                  <a:lnTo>
                    <a:pt x="924" y="703"/>
                  </a:lnTo>
                  <a:lnTo>
                    <a:pt x="799" y="540"/>
                  </a:lnTo>
                  <a:lnTo>
                    <a:pt x="744" y="585"/>
                  </a:lnTo>
                  <a:lnTo>
                    <a:pt x="692" y="633"/>
                  </a:lnTo>
                  <a:lnTo>
                    <a:pt x="640" y="683"/>
                  </a:lnTo>
                  <a:lnTo>
                    <a:pt x="594" y="735"/>
                  </a:lnTo>
                  <a:lnTo>
                    <a:pt x="756" y="872"/>
                  </a:lnTo>
                  <a:lnTo>
                    <a:pt x="760" y="879"/>
                  </a:lnTo>
                  <a:lnTo>
                    <a:pt x="761" y="886"/>
                  </a:lnTo>
                  <a:lnTo>
                    <a:pt x="758" y="892"/>
                  </a:lnTo>
                  <a:lnTo>
                    <a:pt x="756" y="895"/>
                  </a:lnTo>
                  <a:lnTo>
                    <a:pt x="754" y="897"/>
                  </a:lnTo>
                  <a:lnTo>
                    <a:pt x="751" y="897"/>
                  </a:lnTo>
                  <a:lnTo>
                    <a:pt x="748" y="898"/>
                  </a:lnTo>
                  <a:lnTo>
                    <a:pt x="745" y="897"/>
                  </a:lnTo>
                  <a:lnTo>
                    <a:pt x="742" y="896"/>
                  </a:lnTo>
                  <a:lnTo>
                    <a:pt x="739" y="895"/>
                  </a:lnTo>
                  <a:lnTo>
                    <a:pt x="575" y="756"/>
                  </a:lnTo>
                  <a:lnTo>
                    <a:pt x="531" y="812"/>
                  </a:lnTo>
                  <a:lnTo>
                    <a:pt x="491" y="870"/>
                  </a:lnTo>
                  <a:lnTo>
                    <a:pt x="454" y="931"/>
                  </a:lnTo>
                  <a:lnTo>
                    <a:pt x="419" y="993"/>
                  </a:lnTo>
                  <a:lnTo>
                    <a:pt x="611" y="1098"/>
                  </a:lnTo>
                  <a:lnTo>
                    <a:pt x="616" y="1102"/>
                  </a:lnTo>
                  <a:lnTo>
                    <a:pt x="620" y="1108"/>
                  </a:lnTo>
                  <a:lnTo>
                    <a:pt x="618" y="1116"/>
                  </a:lnTo>
                  <a:lnTo>
                    <a:pt x="615" y="1119"/>
                  </a:lnTo>
                  <a:lnTo>
                    <a:pt x="612" y="1122"/>
                  </a:lnTo>
                  <a:lnTo>
                    <a:pt x="609" y="1123"/>
                  </a:lnTo>
                  <a:lnTo>
                    <a:pt x="605" y="1123"/>
                  </a:lnTo>
                  <a:lnTo>
                    <a:pt x="602" y="1123"/>
                  </a:lnTo>
                  <a:lnTo>
                    <a:pt x="599" y="1121"/>
                  </a:lnTo>
                  <a:lnTo>
                    <a:pt x="407" y="1019"/>
                  </a:lnTo>
                  <a:lnTo>
                    <a:pt x="373" y="1090"/>
                  </a:lnTo>
                  <a:lnTo>
                    <a:pt x="345" y="1163"/>
                  </a:lnTo>
                  <a:lnTo>
                    <a:pt x="320" y="1238"/>
                  </a:lnTo>
                  <a:lnTo>
                    <a:pt x="300" y="1315"/>
                  </a:lnTo>
                  <a:lnTo>
                    <a:pt x="300" y="1315"/>
                  </a:lnTo>
                  <a:lnTo>
                    <a:pt x="301" y="1315"/>
                  </a:lnTo>
                  <a:lnTo>
                    <a:pt x="302" y="1315"/>
                  </a:lnTo>
                  <a:lnTo>
                    <a:pt x="521" y="1356"/>
                  </a:lnTo>
                  <a:lnTo>
                    <a:pt x="525" y="1358"/>
                  </a:lnTo>
                  <a:lnTo>
                    <a:pt x="528" y="1361"/>
                  </a:lnTo>
                  <a:lnTo>
                    <a:pt x="530" y="1365"/>
                  </a:lnTo>
                  <a:lnTo>
                    <a:pt x="532" y="1369"/>
                  </a:lnTo>
                  <a:lnTo>
                    <a:pt x="532" y="1373"/>
                  </a:lnTo>
                  <a:lnTo>
                    <a:pt x="530" y="1376"/>
                  </a:lnTo>
                  <a:lnTo>
                    <a:pt x="528" y="1380"/>
                  </a:lnTo>
                  <a:lnTo>
                    <a:pt x="525" y="1383"/>
                  </a:lnTo>
                  <a:lnTo>
                    <a:pt x="522" y="1384"/>
                  </a:lnTo>
                  <a:lnTo>
                    <a:pt x="517" y="1385"/>
                  </a:lnTo>
                  <a:lnTo>
                    <a:pt x="515" y="1385"/>
                  </a:lnTo>
                  <a:lnTo>
                    <a:pt x="297" y="1342"/>
                  </a:lnTo>
                  <a:lnTo>
                    <a:pt x="296" y="1342"/>
                  </a:lnTo>
                  <a:lnTo>
                    <a:pt x="296" y="1341"/>
                  </a:lnTo>
                  <a:lnTo>
                    <a:pt x="295" y="1341"/>
                  </a:lnTo>
                  <a:lnTo>
                    <a:pt x="282" y="1414"/>
                  </a:lnTo>
                  <a:lnTo>
                    <a:pt x="271" y="1486"/>
                  </a:lnTo>
                  <a:lnTo>
                    <a:pt x="266" y="1559"/>
                  </a:lnTo>
                  <a:lnTo>
                    <a:pt x="493" y="1559"/>
                  </a:lnTo>
                  <a:lnTo>
                    <a:pt x="511" y="1562"/>
                  </a:lnTo>
                  <a:lnTo>
                    <a:pt x="528" y="1569"/>
                  </a:lnTo>
                  <a:lnTo>
                    <a:pt x="541" y="1581"/>
                  </a:lnTo>
                  <a:lnTo>
                    <a:pt x="552" y="1594"/>
                  </a:lnTo>
                  <a:lnTo>
                    <a:pt x="559" y="1610"/>
                  </a:lnTo>
                  <a:lnTo>
                    <a:pt x="561" y="1629"/>
                  </a:lnTo>
                  <a:lnTo>
                    <a:pt x="559" y="1648"/>
                  </a:lnTo>
                  <a:lnTo>
                    <a:pt x="552" y="1665"/>
                  </a:lnTo>
                  <a:lnTo>
                    <a:pt x="541" y="1678"/>
                  </a:lnTo>
                  <a:lnTo>
                    <a:pt x="528" y="1689"/>
                  </a:lnTo>
                  <a:lnTo>
                    <a:pt x="511" y="1697"/>
                  </a:lnTo>
                  <a:lnTo>
                    <a:pt x="493" y="1699"/>
                  </a:lnTo>
                  <a:lnTo>
                    <a:pt x="266" y="1699"/>
                  </a:lnTo>
                  <a:lnTo>
                    <a:pt x="272" y="1775"/>
                  </a:lnTo>
                  <a:lnTo>
                    <a:pt x="283" y="1851"/>
                  </a:lnTo>
                  <a:lnTo>
                    <a:pt x="297" y="1925"/>
                  </a:lnTo>
                  <a:lnTo>
                    <a:pt x="492" y="1888"/>
                  </a:lnTo>
                  <a:lnTo>
                    <a:pt x="497" y="1888"/>
                  </a:lnTo>
                  <a:lnTo>
                    <a:pt x="500" y="1889"/>
                  </a:lnTo>
                  <a:lnTo>
                    <a:pt x="503" y="1890"/>
                  </a:lnTo>
                  <a:lnTo>
                    <a:pt x="506" y="1892"/>
                  </a:lnTo>
                  <a:lnTo>
                    <a:pt x="508" y="1895"/>
                  </a:lnTo>
                  <a:lnTo>
                    <a:pt x="509" y="1900"/>
                  </a:lnTo>
                  <a:lnTo>
                    <a:pt x="509" y="1904"/>
                  </a:lnTo>
                  <a:lnTo>
                    <a:pt x="508" y="1908"/>
                  </a:lnTo>
                  <a:lnTo>
                    <a:pt x="505" y="1911"/>
                  </a:lnTo>
                  <a:lnTo>
                    <a:pt x="502" y="1915"/>
                  </a:lnTo>
                  <a:lnTo>
                    <a:pt x="498" y="1916"/>
                  </a:lnTo>
                  <a:lnTo>
                    <a:pt x="301" y="1953"/>
                  </a:lnTo>
                  <a:lnTo>
                    <a:pt x="322" y="2027"/>
                  </a:lnTo>
                  <a:lnTo>
                    <a:pt x="347" y="2101"/>
                  </a:lnTo>
                  <a:lnTo>
                    <a:pt x="376" y="2172"/>
                  </a:lnTo>
                  <a:lnTo>
                    <a:pt x="408" y="2240"/>
                  </a:lnTo>
                  <a:lnTo>
                    <a:pt x="576" y="2151"/>
                  </a:lnTo>
                  <a:lnTo>
                    <a:pt x="583" y="2149"/>
                  </a:lnTo>
                  <a:lnTo>
                    <a:pt x="589" y="2151"/>
                  </a:lnTo>
                  <a:lnTo>
                    <a:pt x="595" y="2156"/>
                  </a:lnTo>
                  <a:lnTo>
                    <a:pt x="597" y="2163"/>
                  </a:lnTo>
                  <a:lnTo>
                    <a:pt x="595" y="2170"/>
                  </a:lnTo>
                  <a:lnTo>
                    <a:pt x="589" y="2175"/>
                  </a:lnTo>
                  <a:lnTo>
                    <a:pt x="420" y="2266"/>
                  </a:lnTo>
                  <a:lnTo>
                    <a:pt x="454" y="2327"/>
                  </a:lnTo>
                  <a:lnTo>
                    <a:pt x="490" y="2387"/>
                  </a:lnTo>
                  <a:lnTo>
                    <a:pt x="530" y="2444"/>
                  </a:lnTo>
                  <a:lnTo>
                    <a:pt x="573" y="2498"/>
                  </a:lnTo>
                  <a:lnTo>
                    <a:pt x="717" y="2377"/>
                  </a:lnTo>
                  <a:lnTo>
                    <a:pt x="723" y="2375"/>
                  </a:lnTo>
                  <a:lnTo>
                    <a:pt x="730" y="2376"/>
                  </a:lnTo>
                  <a:lnTo>
                    <a:pt x="736" y="2379"/>
                  </a:lnTo>
                  <a:lnTo>
                    <a:pt x="740" y="2387"/>
                  </a:lnTo>
                  <a:lnTo>
                    <a:pt x="739" y="2394"/>
                  </a:lnTo>
                  <a:lnTo>
                    <a:pt x="734" y="2400"/>
                  </a:lnTo>
                  <a:lnTo>
                    <a:pt x="591" y="2520"/>
                  </a:lnTo>
                  <a:lnTo>
                    <a:pt x="637" y="2572"/>
                  </a:lnTo>
                  <a:lnTo>
                    <a:pt x="686" y="2621"/>
                  </a:lnTo>
                  <a:lnTo>
                    <a:pt x="739" y="2668"/>
                  </a:lnTo>
                  <a:lnTo>
                    <a:pt x="792" y="2712"/>
                  </a:lnTo>
                  <a:lnTo>
                    <a:pt x="901" y="2569"/>
                  </a:lnTo>
                  <a:lnTo>
                    <a:pt x="908" y="2564"/>
                  </a:lnTo>
                  <a:lnTo>
                    <a:pt x="914" y="2563"/>
                  </a:lnTo>
                  <a:lnTo>
                    <a:pt x="921" y="2567"/>
                  </a:lnTo>
                  <a:lnTo>
                    <a:pt x="925" y="2573"/>
                  </a:lnTo>
                  <a:lnTo>
                    <a:pt x="926" y="2579"/>
                  </a:lnTo>
                  <a:lnTo>
                    <a:pt x="923" y="2587"/>
                  </a:lnTo>
                  <a:lnTo>
                    <a:pt x="814" y="2729"/>
                  </a:lnTo>
                  <a:lnTo>
                    <a:pt x="885" y="2778"/>
                  </a:lnTo>
                  <a:lnTo>
                    <a:pt x="958" y="2822"/>
                  </a:lnTo>
                  <a:lnTo>
                    <a:pt x="1035" y="2862"/>
                  </a:lnTo>
                  <a:lnTo>
                    <a:pt x="1112" y="2711"/>
                  </a:lnTo>
                  <a:lnTo>
                    <a:pt x="1117" y="2706"/>
                  </a:lnTo>
                  <a:lnTo>
                    <a:pt x="1123" y="2704"/>
                  </a:lnTo>
                  <a:lnTo>
                    <a:pt x="1131" y="2705"/>
                  </a:lnTo>
                  <a:lnTo>
                    <a:pt x="1136" y="2710"/>
                  </a:lnTo>
                  <a:lnTo>
                    <a:pt x="1138" y="2717"/>
                  </a:lnTo>
                  <a:lnTo>
                    <a:pt x="1137" y="2724"/>
                  </a:lnTo>
                  <a:lnTo>
                    <a:pt x="1059" y="2874"/>
                  </a:lnTo>
                  <a:lnTo>
                    <a:pt x="1122" y="2901"/>
                  </a:lnTo>
                  <a:lnTo>
                    <a:pt x="1187" y="2923"/>
                  </a:lnTo>
                  <a:lnTo>
                    <a:pt x="1254" y="2943"/>
                  </a:lnTo>
                  <a:lnTo>
                    <a:pt x="1322" y="2959"/>
                  </a:lnTo>
                  <a:lnTo>
                    <a:pt x="1351" y="2789"/>
                  </a:lnTo>
                  <a:lnTo>
                    <a:pt x="1353" y="2785"/>
                  </a:lnTo>
                  <a:lnTo>
                    <a:pt x="1355" y="2781"/>
                  </a:lnTo>
                  <a:lnTo>
                    <a:pt x="1357" y="2779"/>
                  </a:lnTo>
                  <a:lnTo>
                    <a:pt x="1360" y="2777"/>
                  </a:lnTo>
                  <a:lnTo>
                    <a:pt x="1363" y="2777"/>
                  </a:lnTo>
                  <a:lnTo>
                    <a:pt x="1368" y="2777"/>
                  </a:lnTo>
                  <a:lnTo>
                    <a:pt x="1371" y="2778"/>
                  </a:lnTo>
                  <a:lnTo>
                    <a:pt x="1374" y="2780"/>
                  </a:lnTo>
                  <a:lnTo>
                    <a:pt x="1377" y="2782"/>
                  </a:lnTo>
                  <a:lnTo>
                    <a:pt x="1378" y="2786"/>
                  </a:lnTo>
                  <a:lnTo>
                    <a:pt x="1379" y="2790"/>
                  </a:lnTo>
                  <a:lnTo>
                    <a:pt x="1379" y="2793"/>
                  </a:lnTo>
                  <a:lnTo>
                    <a:pt x="1349" y="2964"/>
                  </a:lnTo>
                  <a:lnTo>
                    <a:pt x="1408" y="2975"/>
                  </a:lnTo>
                  <a:lnTo>
                    <a:pt x="1469" y="2982"/>
                  </a:lnTo>
                  <a:lnTo>
                    <a:pt x="1530" y="2988"/>
                  </a:lnTo>
                  <a:lnTo>
                    <a:pt x="1530" y="2745"/>
                  </a:lnTo>
                  <a:lnTo>
                    <a:pt x="1532" y="2726"/>
                  </a:lnTo>
                  <a:lnTo>
                    <a:pt x="1540" y="2710"/>
                  </a:lnTo>
                  <a:lnTo>
                    <a:pt x="1550" y="2696"/>
                  </a:lnTo>
                  <a:lnTo>
                    <a:pt x="1564" y="2685"/>
                  </a:lnTo>
                  <a:lnTo>
                    <a:pt x="1580" y="2678"/>
                  </a:lnTo>
                  <a:lnTo>
                    <a:pt x="1598" y="2676"/>
                  </a:lnTo>
                  <a:lnTo>
                    <a:pt x="1617" y="2678"/>
                  </a:lnTo>
                  <a:lnTo>
                    <a:pt x="1633" y="2685"/>
                  </a:lnTo>
                  <a:lnTo>
                    <a:pt x="1646" y="2696"/>
                  </a:lnTo>
                  <a:lnTo>
                    <a:pt x="1657" y="2710"/>
                  </a:lnTo>
                  <a:lnTo>
                    <a:pt x="1664" y="2726"/>
                  </a:lnTo>
                  <a:lnTo>
                    <a:pt x="1666" y="2745"/>
                  </a:lnTo>
                  <a:lnTo>
                    <a:pt x="1666" y="2988"/>
                  </a:lnTo>
                  <a:lnTo>
                    <a:pt x="1740" y="2981"/>
                  </a:lnTo>
                  <a:lnTo>
                    <a:pt x="1812" y="2972"/>
                  </a:lnTo>
                  <a:lnTo>
                    <a:pt x="1883" y="2957"/>
                  </a:lnTo>
                  <a:lnTo>
                    <a:pt x="1846" y="2753"/>
                  </a:lnTo>
                  <a:lnTo>
                    <a:pt x="1846" y="2748"/>
                  </a:lnTo>
                  <a:lnTo>
                    <a:pt x="1848" y="2744"/>
                  </a:lnTo>
                  <a:lnTo>
                    <a:pt x="1851" y="2741"/>
                  </a:lnTo>
                  <a:lnTo>
                    <a:pt x="1854" y="2739"/>
                  </a:lnTo>
                  <a:lnTo>
                    <a:pt x="1858" y="2737"/>
                  </a:lnTo>
                  <a:lnTo>
                    <a:pt x="1863" y="2737"/>
                  </a:lnTo>
                  <a:lnTo>
                    <a:pt x="1867" y="2738"/>
                  </a:lnTo>
                  <a:lnTo>
                    <a:pt x="1870" y="2741"/>
                  </a:lnTo>
                  <a:lnTo>
                    <a:pt x="1872" y="2744"/>
                  </a:lnTo>
                  <a:lnTo>
                    <a:pt x="1875" y="2748"/>
                  </a:lnTo>
                  <a:lnTo>
                    <a:pt x="1910" y="2952"/>
                  </a:lnTo>
                  <a:lnTo>
                    <a:pt x="1979" y="2934"/>
                  </a:lnTo>
                  <a:lnTo>
                    <a:pt x="2047" y="2910"/>
                  </a:lnTo>
                  <a:lnTo>
                    <a:pt x="2113" y="2884"/>
                  </a:lnTo>
                  <a:lnTo>
                    <a:pt x="2177" y="2855"/>
                  </a:lnTo>
                  <a:lnTo>
                    <a:pt x="2089" y="2685"/>
                  </a:lnTo>
                  <a:lnTo>
                    <a:pt x="2087" y="2677"/>
                  </a:lnTo>
                  <a:lnTo>
                    <a:pt x="2089" y="2670"/>
                  </a:lnTo>
                  <a:lnTo>
                    <a:pt x="2095" y="2665"/>
                  </a:lnTo>
                  <a:lnTo>
                    <a:pt x="2102" y="2663"/>
                  </a:lnTo>
                  <a:lnTo>
                    <a:pt x="2109" y="2665"/>
                  </a:lnTo>
                  <a:lnTo>
                    <a:pt x="2113" y="2672"/>
                  </a:lnTo>
                  <a:lnTo>
                    <a:pt x="2202" y="2841"/>
                  </a:lnTo>
                  <a:lnTo>
                    <a:pt x="2277" y="2798"/>
                  </a:lnTo>
                  <a:lnTo>
                    <a:pt x="2350" y="2752"/>
                  </a:lnTo>
                  <a:lnTo>
                    <a:pt x="2420" y="2700"/>
                  </a:lnTo>
                  <a:lnTo>
                    <a:pt x="2302" y="2546"/>
                  </a:lnTo>
                  <a:lnTo>
                    <a:pt x="2300" y="2540"/>
                  </a:lnTo>
                  <a:lnTo>
                    <a:pt x="2300" y="2533"/>
                  </a:lnTo>
                  <a:lnTo>
                    <a:pt x="2305" y="2526"/>
                  </a:lnTo>
                  <a:lnTo>
                    <a:pt x="2312" y="2524"/>
                  </a:lnTo>
                  <a:lnTo>
                    <a:pt x="2319" y="2524"/>
                  </a:lnTo>
                  <a:lnTo>
                    <a:pt x="2325" y="2529"/>
                  </a:lnTo>
                  <a:lnTo>
                    <a:pt x="2442" y="2682"/>
                  </a:lnTo>
                  <a:lnTo>
                    <a:pt x="2494" y="2637"/>
                  </a:lnTo>
                  <a:lnTo>
                    <a:pt x="2544" y="2588"/>
                  </a:lnTo>
                  <a:lnTo>
                    <a:pt x="2592" y="2536"/>
                  </a:lnTo>
                  <a:lnTo>
                    <a:pt x="2637" y="2481"/>
                  </a:lnTo>
                  <a:lnTo>
                    <a:pt x="2491" y="2360"/>
                  </a:lnTo>
                  <a:lnTo>
                    <a:pt x="2487" y="2354"/>
                  </a:lnTo>
                  <a:lnTo>
                    <a:pt x="2487" y="2346"/>
                  </a:lnTo>
                  <a:lnTo>
                    <a:pt x="2490" y="2340"/>
                  </a:lnTo>
                  <a:lnTo>
                    <a:pt x="2495" y="2335"/>
                  </a:lnTo>
                  <a:lnTo>
                    <a:pt x="2503" y="2335"/>
                  </a:lnTo>
                  <a:lnTo>
                    <a:pt x="2510" y="2338"/>
                  </a:lnTo>
                  <a:lnTo>
                    <a:pt x="2654" y="2459"/>
                  </a:lnTo>
                  <a:lnTo>
                    <a:pt x="2694" y="2403"/>
                  </a:lnTo>
                  <a:lnTo>
                    <a:pt x="2732" y="2344"/>
                  </a:lnTo>
                  <a:lnTo>
                    <a:pt x="2766" y="2284"/>
                  </a:lnTo>
                  <a:lnTo>
                    <a:pt x="2799" y="2222"/>
                  </a:lnTo>
                  <a:lnTo>
                    <a:pt x="2637" y="2135"/>
                  </a:lnTo>
                  <a:lnTo>
                    <a:pt x="2631" y="2129"/>
                  </a:lnTo>
                  <a:lnTo>
                    <a:pt x="2629" y="2123"/>
                  </a:lnTo>
                  <a:lnTo>
                    <a:pt x="2631" y="2116"/>
                  </a:lnTo>
                  <a:lnTo>
                    <a:pt x="2636" y="2110"/>
                  </a:lnTo>
                  <a:lnTo>
                    <a:pt x="2642" y="2108"/>
                  </a:lnTo>
                  <a:lnTo>
                    <a:pt x="2650" y="2110"/>
                  </a:lnTo>
                  <a:lnTo>
                    <a:pt x="2811" y="2196"/>
                  </a:lnTo>
                  <a:lnTo>
                    <a:pt x="2839" y="2127"/>
                  </a:lnTo>
                  <a:lnTo>
                    <a:pt x="2865" y="2056"/>
                  </a:lnTo>
                  <a:lnTo>
                    <a:pt x="2885" y="1984"/>
                  </a:lnTo>
                  <a:lnTo>
                    <a:pt x="2903" y="1909"/>
                  </a:lnTo>
                  <a:lnTo>
                    <a:pt x="2728" y="1875"/>
                  </a:lnTo>
                  <a:lnTo>
                    <a:pt x="2725" y="1874"/>
                  </a:lnTo>
                  <a:lnTo>
                    <a:pt x="2722" y="1872"/>
                  </a:lnTo>
                  <a:lnTo>
                    <a:pt x="2720" y="1869"/>
                  </a:lnTo>
                  <a:lnTo>
                    <a:pt x="2717" y="1866"/>
                  </a:lnTo>
                  <a:lnTo>
                    <a:pt x="2716" y="1862"/>
                  </a:lnTo>
                  <a:lnTo>
                    <a:pt x="2716" y="1859"/>
                  </a:lnTo>
                  <a:lnTo>
                    <a:pt x="2718" y="1855"/>
                  </a:lnTo>
                  <a:lnTo>
                    <a:pt x="2722" y="1851"/>
                  </a:lnTo>
                  <a:lnTo>
                    <a:pt x="2725" y="1849"/>
                  </a:lnTo>
                  <a:lnTo>
                    <a:pt x="2729" y="1848"/>
                  </a:lnTo>
                  <a:lnTo>
                    <a:pt x="2733" y="1848"/>
                  </a:lnTo>
                  <a:lnTo>
                    <a:pt x="2908" y="1881"/>
                  </a:lnTo>
                  <a:lnTo>
                    <a:pt x="2918" y="1821"/>
                  </a:lnTo>
                  <a:lnTo>
                    <a:pt x="2926" y="1760"/>
                  </a:lnTo>
                  <a:lnTo>
                    <a:pt x="2931" y="1698"/>
                  </a:lnTo>
                  <a:lnTo>
                    <a:pt x="2701" y="1698"/>
                  </a:lnTo>
                  <a:lnTo>
                    <a:pt x="2683" y="1695"/>
                  </a:lnTo>
                  <a:lnTo>
                    <a:pt x="2667" y="1689"/>
                  </a:lnTo>
                  <a:lnTo>
                    <a:pt x="2654" y="1677"/>
                  </a:lnTo>
                  <a:lnTo>
                    <a:pt x="2642" y="1664"/>
                  </a:lnTo>
                  <a:lnTo>
                    <a:pt x="2636" y="1648"/>
                  </a:lnTo>
                  <a:lnTo>
                    <a:pt x="2634" y="1628"/>
                  </a:lnTo>
                  <a:lnTo>
                    <a:pt x="2636" y="1610"/>
                  </a:lnTo>
                  <a:lnTo>
                    <a:pt x="2642" y="1594"/>
                  </a:lnTo>
                  <a:lnTo>
                    <a:pt x="2654" y="1581"/>
                  </a:lnTo>
                  <a:lnTo>
                    <a:pt x="2667" y="1569"/>
                  </a:lnTo>
                  <a:lnTo>
                    <a:pt x="2683" y="1562"/>
                  </a:lnTo>
                  <a:lnTo>
                    <a:pt x="2701" y="1559"/>
                  </a:lnTo>
                  <a:lnTo>
                    <a:pt x="2931" y="1559"/>
                  </a:lnTo>
                  <a:lnTo>
                    <a:pt x="2926" y="1502"/>
                  </a:lnTo>
                  <a:lnTo>
                    <a:pt x="2919" y="1444"/>
                  </a:lnTo>
                  <a:lnTo>
                    <a:pt x="2910" y="1388"/>
                  </a:lnTo>
                  <a:lnTo>
                    <a:pt x="2733" y="1422"/>
                  </a:lnTo>
                  <a:lnTo>
                    <a:pt x="2732" y="1422"/>
                  </a:lnTo>
                  <a:lnTo>
                    <a:pt x="2731" y="1422"/>
                  </a:lnTo>
                  <a:lnTo>
                    <a:pt x="2727" y="1422"/>
                  </a:lnTo>
                  <a:lnTo>
                    <a:pt x="2724" y="1420"/>
                  </a:lnTo>
                  <a:lnTo>
                    <a:pt x="2721" y="1418"/>
                  </a:lnTo>
                  <a:lnTo>
                    <a:pt x="2718" y="1415"/>
                  </a:lnTo>
                  <a:lnTo>
                    <a:pt x="2716" y="1410"/>
                  </a:lnTo>
                  <a:lnTo>
                    <a:pt x="2716" y="1407"/>
                  </a:lnTo>
                  <a:lnTo>
                    <a:pt x="2717" y="1403"/>
                  </a:lnTo>
                  <a:lnTo>
                    <a:pt x="2720" y="1400"/>
                  </a:lnTo>
                  <a:lnTo>
                    <a:pt x="2722" y="1398"/>
                  </a:lnTo>
                  <a:lnTo>
                    <a:pt x="2725" y="1395"/>
                  </a:lnTo>
                  <a:lnTo>
                    <a:pt x="2728" y="1394"/>
                  </a:lnTo>
                  <a:lnTo>
                    <a:pt x="2905" y="1360"/>
                  </a:lnTo>
                  <a:lnTo>
                    <a:pt x="2889" y="1286"/>
                  </a:lnTo>
                  <a:lnTo>
                    <a:pt x="2868" y="1213"/>
                  </a:lnTo>
                  <a:lnTo>
                    <a:pt x="2844" y="1140"/>
                  </a:lnTo>
                  <a:lnTo>
                    <a:pt x="2815" y="1071"/>
                  </a:lnTo>
                  <a:lnTo>
                    <a:pt x="2650" y="1159"/>
                  </a:lnTo>
                  <a:lnTo>
                    <a:pt x="2646" y="1160"/>
                  </a:lnTo>
                  <a:lnTo>
                    <a:pt x="2643" y="1161"/>
                  </a:lnTo>
                  <a:lnTo>
                    <a:pt x="2639" y="1160"/>
                  </a:lnTo>
                  <a:lnTo>
                    <a:pt x="2636" y="1159"/>
                  </a:lnTo>
                  <a:lnTo>
                    <a:pt x="2633" y="1157"/>
                  </a:lnTo>
                  <a:lnTo>
                    <a:pt x="2631" y="1154"/>
                  </a:lnTo>
                  <a:lnTo>
                    <a:pt x="2629" y="1147"/>
                  </a:lnTo>
                  <a:lnTo>
                    <a:pt x="2631" y="1139"/>
                  </a:lnTo>
                  <a:lnTo>
                    <a:pt x="2637" y="1135"/>
                  </a:lnTo>
                  <a:lnTo>
                    <a:pt x="2803" y="1046"/>
                  </a:lnTo>
                  <a:lnTo>
                    <a:pt x="2772" y="983"/>
                  </a:lnTo>
                  <a:lnTo>
                    <a:pt x="2737" y="922"/>
                  </a:lnTo>
                  <a:lnTo>
                    <a:pt x="2700" y="863"/>
                  </a:lnTo>
                  <a:lnTo>
                    <a:pt x="2659" y="805"/>
                  </a:lnTo>
                  <a:lnTo>
                    <a:pt x="2509" y="932"/>
                  </a:lnTo>
                  <a:lnTo>
                    <a:pt x="2506" y="934"/>
                  </a:lnTo>
                  <a:lnTo>
                    <a:pt x="2504" y="935"/>
                  </a:lnTo>
                  <a:lnTo>
                    <a:pt x="2500" y="935"/>
                  </a:lnTo>
                  <a:lnTo>
                    <a:pt x="2496" y="935"/>
                  </a:lnTo>
                  <a:lnTo>
                    <a:pt x="2493" y="933"/>
                  </a:lnTo>
                  <a:lnTo>
                    <a:pt x="2490" y="930"/>
                  </a:lnTo>
                  <a:lnTo>
                    <a:pt x="2487" y="923"/>
                  </a:lnTo>
                  <a:lnTo>
                    <a:pt x="2487" y="916"/>
                  </a:lnTo>
                  <a:lnTo>
                    <a:pt x="2491" y="910"/>
                  </a:lnTo>
                  <a:lnTo>
                    <a:pt x="2642" y="784"/>
                  </a:lnTo>
                  <a:lnTo>
                    <a:pt x="2597" y="729"/>
                  </a:lnTo>
                  <a:lnTo>
                    <a:pt x="2551" y="676"/>
                  </a:lnTo>
                  <a:lnTo>
                    <a:pt x="2500" y="626"/>
                  </a:lnTo>
                  <a:lnTo>
                    <a:pt x="2448" y="580"/>
                  </a:lnTo>
                  <a:lnTo>
                    <a:pt x="2324" y="740"/>
                  </a:lnTo>
                  <a:lnTo>
                    <a:pt x="2321" y="743"/>
                  </a:lnTo>
                  <a:lnTo>
                    <a:pt x="2318" y="746"/>
                  </a:lnTo>
                  <a:lnTo>
                    <a:pt x="2314" y="746"/>
                  </a:lnTo>
                  <a:lnTo>
                    <a:pt x="2311" y="746"/>
                  </a:lnTo>
                  <a:lnTo>
                    <a:pt x="2307" y="745"/>
                  </a:lnTo>
                  <a:lnTo>
                    <a:pt x="2304" y="743"/>
                  </a:lnTo>
                  <a:lnTo>
                    <a:pt x="2300" y="737"/>
                  </a:lnTo>
                  <a:lnTo>
                    <a:pt x="2299" y="731"/>
                  </a:lnTo>
                  <a:lnTo>
                    <a:pt x="2302" y="723"/>
                  </a:lnTo>
                  <a:lnTo>
                    <a:pt x="2425" y="563"/>
                  </a:lnTo>
                  <a:lnTo>
                    <a:pt x="2373" y="523"/>
                  </a:lnTo>
                  <a:lnTo>
                    <a:pt x="2320" y="486"/>
                  </a:lnTo>
                  <a:lnTo>
                    <a:pt x="2264" y="451"/>
                  </a:lnTo>
                  <a:lnTo>
                    <a:pt x="2206" y="419"/>
                  </a:lnTo>
                  <a:lnTo>
                    <a:pt x="2113" y="599"/>
                  </a:lnTo>
                  <a:lnTo>
                    <a:pt x="2111" y="602"/>
                  </a:lnTo>
                  <a:lnTo>
                    <a:pt x="2108" y="604"/>
                  </a:lnTo>
                  <a:lnTo>
                    <a:pt x="2105" y="606"/>
                  </a:lnTo>
                  <a:lnTo>
                    <a:pt x="2101" y="606"/>
                  </a:lnTo>
                  <a:lnTo>
                    <a:pt x="2098" y="606"/>
                  </a:lnTo>
                  <a:lnTo>
                    <a:pt x="2095" y="605"/>
                  </a:lnTo>
                  <a:lnTo>
                    <a:pt x="2089" y="600"/>
                  </a:lnTo>
                  <a:lnTo>
                    <a:pt x="2087" y="592"/>
                  </a:lnTo>
                  <a:lnTo>
                    <a:pt x="2088" y="585"/>
                  </a:lnTo>
                  <a:lnTo>
                    <a:pt x="2182" y="406"/>
                  </a:lnTo>
                  <a:lnTo>
                    <a:pt x="2118" y="377"/>
                  </a:lnTo>
                  <a:lnTo>
                    <a:pt x="2051" y="349"/>
                  </a:lnTo>
                  <a:lnTo>
                    <a:pt x="1982" y="325"/>
                  </a:lnTo>
                  <a:lnTo>
                    <a:pt x="1912" y="306"/>
                  </a:lnTo>
                  <a:lnTo>
                    <a:pt x="1875" y="521"/>
                  </a:lnTo>
                  <a:lnTo>
                    <a:pt x="1874" y="525"/>
                  </a:lnTo>
                  <a:lnTo>
                    <a:pt x="1870" y="529"/>
                  </a:lnTo>
                  <a:lnTo>
                    <a:pt x="1868" y="531"/>
                  </a:lnTo>
                  <a:lnTo>
                    <a:pt x="1864" y="533"/>
                  </a:lnTo>
                  <a:lnTo>
                    <a:pt x="1860" y="533"/>
                  </a:lnTo>
                  <a:lnTo>
                    <a:pt x="1858" y="533"/>
                  </a:lnTo>
                  <a:lnTo>
                    <a:pt x="1855" y="532"/>
                  </a:lnTo>
                  <a:lnTo>
                    <a:pt x="1852" y="530"/>
                  </a:lnTo>
                  <a:lnTo>
                    <a:pt x="1850" y="527"/>
                  </a:lnTo>
                  <a:lnTo>
                    <a:pt x="1847" y="523"/>
                  </a:lnTo>
                  <a:lnTo>
                    <a:pt x="1846" y="520"/>
                  </a:lnTo>
                  <a:lnTo>
                    <a:pt x="1846" y="516"/>
                  </a:lnTo>
                  <a:lnTo>
                    <a:pt x="1885" y="301"/>
                  </a:lnTo>
                  <a:lnTo>
                    <a:pt x="1813" y="287"/>
                  </a:lnTo>
                  <a:lnTo>
                    <a:pt x="1740" y="277"/>
                  </a:lnTo>
                  <a:lnTo>
                    <a:pt x="1665" y="270"/>
                  </a:lnTo>
                  <a:lnTo>
                    <a:pt x="1666" y="271"/>
                  </a:lnTo>
                  <a:lnTo>
                    <a:pt x="1666" y="273"/>
                  </a:lnTo>
                  <a:lnTo>
                    <a:pt x="1666" y="527"/>
                  </a:lnTo>
                  <a:lnTo>
                    <a:pt x="1664" y="545"/>
                  </a:lnTo>
                  <a:lnTo>
                    <a:pt x="1657" y="562"/>
                  </a:lnTo>
                  <a:lnTo>
                    <a:pt x="1646" y="575"/>
                  </a:lnTo>
                  <a:lnTo>
                    <a:pt x="1633" y="586"/>
                  </a:lnTo>
                  <a:lnTo>
                    <a:pt x="1616" y="594"/>
                  </a:lnTo>
                  <a:lnTo>
                    <a:pt x="1598" y="596"/>
                  </a:lnTo>
                  <a:lnTo>
                    <a:pt x="1580" y="594"/>
                  </a:lnTo>
                  <a:lnTo>
                    <a:pt x="1564" y="586"/>
                  </a:lnTo>
                  <a:lnTo>
                    <a:pt x="1550" y="575"/>
                  </a:lnTo>
                  <a:lnTo>
                    <a:pt x="1540" y="562"/>
                  </a:lnTo>
                  <a:lnTo>
                    <a:pt x="1532" y="545"/>
                  </a:lnTo>
                  <a:lnTo>
                    <a:pt x="1530" y="527"/>
                  </a:lnTo>
                  <a:lnTo>
                    <a:pt x="1530" y="273"/>
                  </a:lnTo>
                  <a:lnTo>
                    <a:pt x="1530" y="272"/>
                  </a:lnTo>
                  <a:lnTo>
                    <a:pt x="1530" y="271"/>
                  </a:lnTo>
                  <a:lnTo>
                    <a:pt x="1531" y="270"/>
                  </a:lnTo>
                  <a:close/>
                  <a:moveTo>
                    <a:pt x="1598" y="0"/>
                  </a:moveTo>
                  <a:lnTo>
                    <a:pt x="1699" y="3"/>
                  </a:lnTo>
                  <a:lnTo>
                    <a:pt x="1798" y="13"/>
                  </a:lnTo>
                  <a:lnTo>
                    <a:pt x="1895" y="28"/>
                  </a:lnTo>
                  <a:lnTo>
                    <a:pt x="1991" y="50"/>
                  </a:lnTo>
                  <a:lnTo>
                    <a:pt x="2084" y="77"/>
                  </a:lnTo>
                  <a:lnTo>
                    <a:pt x="2175" y="110"/>
                  </a:lnTo>
                  <a:lnTo>
                    <a:pt x="2264" y="148"/>
                  </a:lnTo>
                  <a:lnTo>
                    <a:pt x="2349" y="190"/>
                  </a:lnTo>
                  <a:lnTo>
                    <a:pt x="2432" y="239"/>
                  </a:lnTo>
                  <a:lnTo>
                    <a:pt x="2511" y="291"/>
                  </a:lnTo>
                  <a:lnTo>
                    <a:pt x="2587" y="349"/>
                  </a:lnTo>
                  <a:lnTo>
                    <a:pt x="2659" y="411"/>
                  </a:lnTo>
                  <a:lnTo>
                    <a:pt x="2728" y="477"/>
                  </a:lnTo>
                  <a:lnTo>
                    <a:pt x="2793" y="547"/>
                  </a:lnTo>
                  <a:lnTo>
                    <a:pt x="2853" y="621"/>
                  </a:lnTo>
                  <a:lnTo>
                    <a:pt x="2909" y="698"/>
                  </a:lnTo>
                  <a:lnTo>
                    <a:pt x="2962" y="779"/>
                  </a:lnTo>
                  <a:lnTo>
                    <a:pt x="3008" y="863"/>
                  </a:lnTo>
                  <a:lnTo>
                    <a:pt x="3051" y="950"/>
                  </a:lnTo>
                  <a:lnTo>
                    <a:pt x="3088" y="1040"/>
                  </a:lnTo>
                  <a:lnTo>
                    <a:pt x="3120" y="1133"/>
                  </a:lnTo>
                  <a:lnTo>
                    <a:pt x="3147" y="1227"/>
                  </a:lnTo>
                  <a:lnTo>
                    <a:pt x="3168" y="1325"/>
                  </a:lnTo>
                  <a:lnTo>
                    <a:pt x="3184" y="1424"/>
                  </a:lnTo>
                  <a:lnTo>
                    <a:pt x="3192" y="1526"/>
                  </a:lnTo>
                  <a:lnTo>
                    <a:pt x="3195" y="1628"/>
                  </a:lnTo>
                  <a:lnTo>
                    <a:pt x="3192" y="1732"/>
                  </a:lnTo>
                  <a:lnTo>
                    <a:pt x="3184" y="1833"/>
                  </a:lnTo>
                  <a:lnTo>
                    <a:pt x="3168" y="1933"/>
                  </a:lnTo>
                  <a:lnTo>
                    <a:pt x="3147" y="2029"/>
                  </a:lnTo>
                  <a:lnTo>
                    <a:pt x="3120" y="2125"/>
                  </a:lnTo>
                  <a:lnTo>
                    <a:pt x="3088" y="2218"/>
                  </a:lnTo>
                  <a:lnTo>
                    <a:pt x="3051" y="2307"/>
                  </a:lnTo>
                  <a:lnTo>
                    <a:pt x="3008" y="2394"/>
                  </a:lnTo>
                  <a:lnTo>
                    <a:pt x="2962" y="2478"/>
                  </a:lnTo>
                  <a:lnTo>
                    <a:pt x="2909" y="2559"/>
                  </a:lnTo>
                  <a:lnTo>
                    <a:pt x="2853" y="2637"/>
                  </a:lnTo>
                  <a:lnTo>
                    <a:pt x="2793" y="2710"/>
                  </a:lnTo>
                  <a:lnTo>
                    <a:pt x="2728" y="2780"/>
                  </a:lnTo>
                  <a:lnTo>
                    <a:pt x="2659" y="2846"/>
                  </a:lnTo>
                  <a:lnTo>
                    <a:pt x="2587" y="2908"/>
                  </a:lnTo>
                  <a:lnTo>
                    <a:pt x="2511" y="2965"/>
                  </a:lnTo>
                  <a:lnTo>
                    <a:pt x="2432" y="3019"/>
                  </a:lnTo>
                  <a:lnTo>
                    <a:pt x="2349" y="3066"/>
                  </a:lnTo>
                  <a:lnTo>
                    <a:pt x="2264" y="3110"/>
                  </a:lnTo>
                  <a:lnTo>
                    <a:pt x="2175" y="3148"/>
                  </a:lnTo>
                  <a:lnTo>
                    <a:pt x="2084" y="3180"/>
                  </a:lnTo>
                  <a:lnTo>
                    <a:pt x="1991" y="3208"/>
                  </a:lnTo>
                  <a:lnTo>
                    <a:pt x="1895" y="3229"/>
                  </a:lnTo>
                  <a:lnTo>
                    <a:pt x="1798" y="3245"/>
                  </a:lnTo>
                  <a:lnTo>
                    <a:pt x="1699" y="3255"/>
                  </a:lnTo>
                  <a:lnTo>
                    <a:pt x="1598" y="3258"/>
                  </a:lnTo>
                  <a:lnTo>
                    <a:pt x="1497" y="3255"/>
                  </a:lnTo>
                  <a:lnTo>
                    <a:pt x="1398" y="3245"/>
                  </a:lnTo>
                  <a:lnTo>
                    <a:pt x="1300" y="3229"/>
                  </a:lnTo>
                  <a:lnTo>
                    <a:pt x="1205" y="3208"/>
                  </a:lnTo>
                  <a:lnTo>
                    <a:pt x="1111" y="3180"/>
                  </a:lnTo>
                  <a:lnTo>
                    <a:pt x="1020" y="3148"/>
                  </a:lnTo>
                  <a:lnTo>
                    <a:pt x="933" y="3110"/>
                  </a:lnTo>
                  <a:lnTo>
                    <a:pt x="847" y="3066"/>
                  </a:lnTo>
                  <a:lnTo>
                    <a:pt x="765" y="3019"/>
                  </a:lnTo>
                  <a:lnTo>
                    <a:pt x="685" y="2965"/>
                  </a:lnTo>
                  <a:lnTo>
                    <a:pt x="609" y="2908"/>
                  </a:lnTo>
                  <a:lnTo>
                    <a:pt x="537" y="2846"/>
                  </a:lnTo>
                  <a:lnTo>
                    <a:pt x="468" y="2780"/>
                  </a:lnTo>
                  <a:lnTo>
                    <a:pt x="404" y="2710"/>
                  </a:lnTo>
                  <a:lnTo>
                    <a:pt x="343" y="2637"/>
                  </a:lnTo>
                  <a:lnTo>
                    <a:pt x="287" y="2559"/>
                  </a:lnTo>
                  <a:lnTo>
                    <a:pt x="235" y="2478"/>
                  </a:lnTo>
                  <a:lnTo>
                    <a:pt x="188" y="2394"/>
                  </a:lnTo>
                  <a:lnTo>
                    <a:pt x="145" y="2307"/>
                  </a:lnTo>
                  <a:lnTo>
                    <a:pt x="108" y="2218"/>
                  </a:lnTo>
                  <a:lnTo>
                    <a:pt x="76" y="2125"/>
                  </a:lnTo>
                  <a:lnTo>
                    <a:pt x="49" y="2029"/>
                  </a:lnTo>
                  <a:lnTo>
                    <a:pt x="28" y="1933"/>
                  </a:lnTo>
                  <a:lnTo>
                    <a:pt x="12" y="1833"/>
                  </a:lnTo>
                  <a:lnTo>
                    <a:pt x="3" y="1732"/>
                  </a:lnTo>
                  <a:lnTo>
                    <a:pt x="0" y="1628"/>
                  </a:lnTo>
                  <a:lnTo>
                    <a:pt x="3" y="1526"/>
                  </a:lnTo>
                  <a:lnTo>
                    <a:pt x="12" y="1424"/>
                  </a:lnTo>
                  <a:lnTo>
                    <a:pt x="28" y="1325"/>
                  </a:lnTo>
                  <a:lnTo>
                    <a:pt x="49" y="1227"/>
                  </a:lnTo>
                  <a:lnTo>
                    <a:pt x="76" y="1133"/>
                  </a:lnTo>
                  <a:lnTo>
                    <a:pt x="108" y="1040"/>
                  </a:lnTo>
                  <a:lnTo>
                    <a:pt x="145" y="950"/>
                  </a:lnTo>
                  <a:lnTo>
                    <a:pt x="188" y="863"/>
                  </a:lnTo>
                  <a:lnTo>
                    <a:pt x="235" y="779"/>
                  </a:lnTo>
                  <a:lnTo>
                    <a:pt x="287" y="698"/>
                  </a:lnTo>
                  <a:lnTo>
                    <a:pt x="343" y="621"/>
                  </a:lnTo>
                  <a:lnTo>
                    <a:pt x="404" y="547"/>
                  </a:lnTo>
                  <a:lnTo>
                    <a:pt x="468" y="477"/>
                  </a:lnTo>
                  <a:lnTo>
                    <a:pt x="537" y="411"/>
                  </a:lnTo>
                  <a:lnTo>
                    <a:pt x="609" y="349"/>
                  </a:lnTo>
                  <a:lnTo>
                    <a:pt x="685" y="291"/>
                  </a:lnTo>
                  <a:lnTo>
                    <a:pt x="765" y="239"/>
                  </a:lnTo>
                  <a:lnTo>
                    <a:pt x="847" y="190"/>
                  </a:lnTo>
                  <a:lnTo>
                    <a:pt x="933" y="148"/>
                  </a:lnTo>
                  <a:lnTo>
                    <a:pt x="1020" y="110"/>
                  </a:lnTo>
                  <a:lnTo>
                    <a:pt x="1111" y="77"/>
                  </a:lnTo>
                  <a:lnTo>
                    <a:pt x="1205" y="50"/>
                  </a:lnTo>
                  <a:lnTo>
                    <a:pt x="1300" y="28"/>
                  </a:lnTo>
                  <a:lnTo>
                    <a:pt x="1398" y="13"/>
                  </a:lnTo>
                  <a:lnTo>
                    <a:pt x="1497" y="3"/>
                  </a:lnTo>
                  <a:lnTo>
                    <a:pt x="1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" name="Freeform 32"/>
            <p:cNvSpPr>
              <a:spLocks/>
            </p:cNvSpPr>
            <p:nvPr/>
          </p:nvSpPr>
          <p:spPr bwMode="auto">
            <a:xfrm>
              <a:off x="4335463" y="1825626"/>
              <a:ext cx="515938" cy="471488"/>
            </a:xfrm>
            <a:custGeom>
              <a:avLst/>
              <a:gdLst>
                <a:gd name="T0" fmla="*/ 68 w 1624"/>
                <a:gd name="T1" fmla="*/ 0 h 1484"/>
                <a:gd name="T2" fmla="*/ 84 w 1624"/>
                <a:gd name="T3" fmla="*/ 2 h 1484"/>
                <a:gd name="T4" fmla="*/ 101 w 1624"/>
                <a:gd name="T5" fmla="*/ 9 h 1484"/>
                <a:gd name="T6" fmla="*/ 116 w 1624"/>
                <a:gd name="T7" fmla="*/ 20 h 1484"/>
                <a:gd name="T8" fmla="*/ 641 w 1624"/>
                <a:gd name="T9" fmla="*/ 556 h 1484"/>
                <a:gd name="T10" fmla="*/ 662 w 1624"/>
                <a:gd name="T11" fmla="*/ 550 h 1484"/>
                <a:gd name="T12" fmla="*/ 685 w 1624"/>
                <a:gd name="T13" fmla="*/ 547 h 1484"/>
                <a:gd name="T14" fmla="*/ 712 w 1624"/>
                <a:gd name="T15" fmla="*/ 551 h 1484"/>
                <a:gd name="T16" fmla="*/ 738 w 1624"/>
                <a:gd name="T17" fmla="*/ 559 h 1484"/>
                <a:gd name="T18" fmla="*/ 760 w 1624"/>
                <a:gd name="T19" fmla="*/ 573 h 1484"/>
                <a:gd name="T20" fmla="*/ 780 w 1624"/>
                <a:gd name="T21" fmla="*/ 591 h 1484"/>
                <a:gd name="T22" fmla="*/ 796 w 1624"/>
                <a:gd name="T23" fmla="*/ 612 h 1484"/>
                <a:gd name="T24" fmla="*/ 1556 w 1624"/>
                <a:gd name="T25" fmla="*/ 612 h 1484"/>
                <a:gd name="T26" fmla="*/ 1574 w 1624"/>
                <a:gd name="T27" fmla="*/ 615 h 1484"/>
                <a:gd name="T28" fmla="*/ 1591 w 1624"/>
                <a:gd name="T29" fmla="*/ 622 h 1484"/>
                <a:gd name="T30" fmla="*/ 1604 w 1624"/>
                <a:gd name="T31" fmla="*/ 634 h 1484"/>
                <a:gd name="T32" fmla="*/ 1615 w 1624"/>
                <a:gd name="T33" fmla="*/ 647 h 1484"/>
                <a:gd name="T34" fmla="*/ 1621 w 1624"/>
                <a:gd name="T35" fmla="*/ 663 h 1484"/>
                <a:gd name="T36" fmla="*/ 1624 w 1624"/>
                <a:gd name="T37" fmla="*/ 681 h 1484"/>
                <a:gd name="T38" fmla="*/ 1621 w 1624"/>
                <a:gd name="T39" fmla="*/ 701 h 1484"/>
                <a:gd name="T40" fmla="*/ 1615 w 1624"/>
                <a:gd name="T41" fmla="*/ 717 h 1484"/>
                <a:gd name="T42" fmla="*/ 1604 w 1624"/>
                <a:gd name="T43" fmla="*/ 730 h 1484"/>
                <a:gd name="T44" fmla="*/ 1591 w 1624"/>
                <a:gd name="T45" fmla="*/ 741 h 1484"/>
                <a:gd name="T46" fmla="*/ 1574 w 1624"/>
                <a:gd name="T47" fmla="*/ 748 h 1484"/>
                <a:gd name="T48" fmla="*/ 1556 w 1624"/>
                <a:gd name="T49" fmla="*/ 751 h 1484"/>
                <a:gd name="T50" fmla="*/ 796 w 1624"/>
                <a:gd name="T51" fmla="*/ 751 h 1484"/>
                <a:gd name="T52" fmla="*/ 780 w 1624"/>
                <a:gd name="T53" fmla="*/ 773 h 1484"/>
                <a:gd name="T54" fmla="*/ 760 w 1624"/>
                <a:gd name="T55" fmla="*/ 791 h 1484"/>
                <a:gd name="T56" fmla="*/ 738 w 1624"/>
                <a:gd name="T57" fmla="*/ 805 h 1484"/>
                <a:gd name="T58" fmla="*/ 712 w 1624"/>
                <a:gd name="T59" fmla="*/ 813 h 1484"/>
                <a:gd name="T60" fmla="*/ 685 w 1624"/>
                <a:gd name="T61" fmla="*/ 817 h 1484"/>
                <a:gd name="T62" fmla="*/ 662 w 1624"/>
                <a:gd name="T63" fmla="*/ 814 h 1484"/>
                <a:gd name="T64" fmla="*/ 641 w 1624"/>
                <a:gd name="T65" fmla="*/ 808 h 1484"/>
                <a:gd name="T66" fmla="*/ 268 w 1624"/>
                <a:gd name="T67" fmla="*/ 1484 h 1484"/>
                <a:gd name="T68" fmla="*/ 228 w 1624"/>
                <a:gd name="T69" fmla="*/ 1462 h 1484"/>
                <a:gd name="T70" fmla="*/ 602 w 1624"/>
                <a:gd name="T71" fmla="*/ 786 h 1484"/>
                <a:gd name="T72" fmla="*/ 586 w 1624"/>
                <a:gd name="T73" fmla="*/ 769 h 1484"/>
                <a:gd name="T74" fmla="*/ 572 w 1624"/>
                <a:gd name="T75" fmla="*/ 751 h 1484"/>
                <a:gd name="T76" fmla="*/ 562 w 1624"/>
                <a:gd name="T77" fmla="*/ 729 h 1484"/>
                <a:gd name="T78" fmla="*/ 556 w 1624"/>
                <a:gd name="T79" fmla="*/ 706 h 1484"/>
                <a:gd name="T80" fmla="*/ 553 w 1624"/>
                <a:gd name="T81" fmla="*/ 681 h 1484"/>
                <a:gd name="T82" fmla="*/ 554 w 1624"/>
                <a:gd name="T83" fmla="*/ 677 h 1484"/>
                <a:gd name="T84" fmla="*/ 555 w 1624"/>
                <a:gd name="T85" fmla="*/ 674 h 1484"/>
                <a:gd name="T86" fmla="*/ 556 w 1624"/>
                <a:gd name="T87" fmla="*/ 670 h 1484"/>
                <a:gd name="T88" fmla="*/ 557 w 1624"/>
                <a:gd name="T89" fmla="*/ 665 h 1484"/>
                <a:gd name="T90" fmla="*/ 20 w 1624"/>
                <a:gd name="T91" fmla="*/ 118 h 1484"/>
                <a:gd name="T92" fmla="*/ 8 w 1624"/>
                <a:gd name="T93" fmla="*/ 103 h 1484"/>
                <a:gd name="T94" fmla="*/ 2 w 1624"/>
                <a:gd name="T95" fmla="*/ 86 h 1484"/>
                <a:gd name="T96" fmla="*/ 0 w 1624"/>
                <a:gd name="T97" fmla="*/ 69 h 1484"/>
                <a:gd name="T98" fmla="*/ 2 w 1624"/>
                <a:gd name="T99" fmla="*/ 52 h 1484"/>
                <a:gd name="T100" fmla="*/ 8 w 1624"/>
                <a:gd name="T101" fmla="*/ 35 h 1484"/>
                <a:gd name="T102" fmla="*/ 20 w 1624"/>
                <a:gd name="T103" fmla="*/ 20 h 1484"/>
                <a:gd name="T104" fmla="*/ 34 w 1624"/>
                <a:gd name="T105" fmla="*/ 9 h 1484"/>
                <a:gd name="T106" fmla="*/ 50 w 1624"/>
                <a:gd name="T107" fmla="*/ 2 h 1484"/>
                <a:gd name="T108" fmla="*/ 68 w 1624"/>
                <a:gd name="T109" fmla="*/ 0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24" h="1484">
                  <a:moveTo>
                    <a:pt x="68" y="0"/>
                  </a:moveTo>
                  <a:lnTo>
                    <a:pt x="84" y="2"/>
                  </a:lnTo>
                  <a:lnTo>
                    <a:pt x="101" y="9"/>
                  </a:lnTo>
                  <a:lnTo>
                    <a:pt x="116" y="20"/>
                  </a:lnTo>
                  <a:lnTo>
                    <a:pt x="641" y="556"/>
                  </a:lnTo>
                  <a:lnTo>
                    <a:pt x="662" y="550"/>
                  </a:lnTo>
                  <a:lnTo>
                    <a:pt x="685" y="547"/>
                  </a:lnTo>
                  <a:lnTo>
                    <a:pt x="712" y="551"/>
                  </a:lnTo>
                  <a:lnTo>
                    <a:pt x="738" y="559"/>
                  </a:lnTo>
                  <a:lnTo>
                    <a:pt x="760" y="573"/>
                  </a:lnTo>
                  <a:lnTo>
                    <a:pt x="780" y="591"/>
                  </a:lnTo>
                  <a:lnTo>
                    <a:pt x="796" y="612"/>
                  </a:lnTo>
                  <a:lnTo>
                    <a:pt x="1556" y="612"/>
                  </a:lnTo>
                  <a:lnTo>
                    <a:pt x="1574" y="615"/>
                  </a:lnTo>
                  <a:lnTo>
                    <a:pt x="1591" y="622"/>
                  </a:lnTo>
                  <a:lnTo>
                    <a:pt x="1604" y="634"/>
                  </a:lnTo>
                  <a:lnTo>
                    <a:pt x="1615" y="647"/>
                  </a:lnTo>
                  <a:lnTo>
                    <a:pt x="1621" y="663"/>
                  </a:lnTo>
                  <a:lnTo>
                    <a:pt x="1624" y="681"/>
                  </a:lnTo>
                  <a:lnTo>
                    <a:pt x="1621" y="701"/>
                  </a:lnTo>
                  <a:lnTo>
                    <a:pt x="1615" y="717"/>
                  </a:lnTo>
                  <a:lnTo>
                    <a:pt x="1604" y="730"/>
                  </a:lnTo>
                  <a:lnTo>
                    <a:pt x="1591" y="741"/>
                  </a:lnTo>
                  <a:lnTo>
                    <a:pt x="1574" y="748"/>
                  </a:lnTo>
                  <a:lnTo>
                    <a:pt x="1556" y="751"/>
                  </a:lnTo>
                  <a:lnTo>
                    <a:pt x="796" y="751"/>
                  </a:lnTo>
                  <a:lnTo>
                    <a:pt x="780" y="773"/>
                  </a:lnTo>
                  <a:lnTo>
                    <a:pt x="760" y="791"/>
                  </a:lnTo>
                  <a:lnTo>
                    <a:pt x="738" y="805"/>
                  </a:lnTo>
                  <a:lnTo>
                    <a:pt x="712" y="813"/>
                  </a:lnTo>
                  <a:lnTo>
                    <a:pt x="685" y="817"/>
                  </a:lnTo>
                  <a:lnTo>
                    <a:pt x="662" y="814"/>
                  </a:lnTo>
                  <a:lnTo>
                    <a:pt x="641" y="808"/>
                  </a:lnTo>
                  <a:lnTo>
                    <a:pt x="268" y="1484"/>
                  </a:lnTo>
                  <a:lnTo>
                    <a:pt x="228" y="1462"/>
                  </a:lnTo>
                  <a:lnTo>
                    <a:pt x="602" y="786"/>
                  </a:lnTo>
                  <a:lnTo>
                    <a:pt x="586" y="769"/>
                  </a:lnTo>
                  <a:lnTo>
                    <a:pt x="572" y="751"/>
                  </a:lnTo>
                  <a:lnTo>
                    <a:pt x="562" y="729"/>
                  </a:lnTo>
                  <a:lnTo>
                    <a:pt x="556" y="706"/>
                  </a:lnTo>
                  <a:lnTo>
                    <a:pt x="553" y="681"/>
                  </a:lnTo>
                  <a:lnTo>
                    <a:pt x="554" y="677"/>
                  </a:lnTo>
                  <a:lnTo>
                    <a:pt x="555" y="674"/>
                  </a:lnTo>
                  <a:lnTo>
                    <a:pt x="556" y="670"/>
                  </a:lnTo>
                  <a:lnTo>
                    <a:pt x="557" y="665"/>
                  </a:lnTo>
                  <a:lnTo>
                    <a:pt x="20" y="118"/>
                  </a:lnTo>
                  <a:lnTo>
                    <a:pt x="8" y="103"/>
                  </a:lnTo>
                  <a:lnTo>
                    <a:pt x="2" y="86"/>
                  </a:lnTo>
                  <a:lnTo>
                    <a:pt x="0" y="69"/>
                  </a:lnTo>
                  <a:lnTo>
                    <a:pt x="2" y="52"/>
                  </a:lnTo>
                  <a:lnTo>
                    <a:pt x="8" y="35"/>
                  </a:lnTo>
                  <a:lnTo>
                    <a:pt x="20" y="20"/>
                  </a:lnTo>
                  <a:lnTo>
                    <a:pt x="34" y="9"/>
                  </a:lnTo>
                  <a:lnTo>
                    <a:pt x="50" y="2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23380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1522" y="4021149"/>
            <a:ext cx="6841067" cy="553974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ctr"/>
            <a:r>
              <a:rPr lang="pl-PL" sz="1000" dirty="0">
                <a:solidFill>
                  <a:schemeClr val="bg2"/>
                </a:solidFill>
              </a:rPr>
              <a:t>Jesteśmy niezależną, prywatną, prężnie rozwijająca się firmą, specjalizującą się w transporcie samochodów na autotransporterach. Nasza firma bazuje na ciągnikach marki: Mercedes, Scania oraz Iveco, które wyposażone są</a:t>
            </a:r>
            <a:br>
              <a:rPr lang="pl-PL" sz="1000" dirty="0">
                <a:solidFill>
                  <a:schemeClr val="bg2"/>
                </a:solidFill>
              </a:rPr>
            </a:br>
            <a:r>
              <a:rPr lang="pl-PL" sz="1000" dirty="0">
                <a:solidFill>
                  <a:schemeClr val="bg2"/>
                </a:solidFill>
              </a:rPr>
              <a:t>w naczepy: Kässbohrer, Rolfo, Eurolohr oraz Rimo.</a:t>
            </a:r>
            <a:endParaRPr lang="en-US" sz="1000" dirty="0">
              <a:solidFill>
                <a:schemeClr val="bg2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2409"/>
            <a:ext cx="9144000" cy="28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obsahu 7"/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186"/>
            <a:ext cx="9144000" cy="4370832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www.</a:t>
            </a:r>
            <a:r>
              <a:rPr lang="pl-PL" dirty="0"/>
              <a:t>transhad.com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78453" y="3535680"/>
            <a:ext cx="3519900" cy="8363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51938" tIns="187154" rIns="251938" bIns="0" rtlCol="0" anchor="t" anchorCtr="0"/>
          <a:lstStyle/>
          <a:p>
            <a:r>
              <a:rPr lang="pl-PL" sz="1000" dirty="0"/>
              <a:t>Przestrzegamy europejskich standardów dotyczących ochrony środowiska. Wszystkie nasze samochody spełniają zachodnie normy EURO6 i EURO5.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4578353" y="3535680"/>
            <a:ext cx="800100" cy="836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9" name="Picture Placeholder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403" y="371983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1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431" y="-686040"/>
            <a:ext cx="5709188" cy="5199260"/>
          </a:xfrm>
          <a:prstGeom prst="rect">
            <a:avLst/>
          </a:prstGeom>
          <a:effectLst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3463" y="2068237"/>
            <a:ext cx="3809458" cy="1820758"/>
          </a:xfrm>
        </p:spPr>
        <p:txBody>
          <a:bodyPr>
            <a:normAutofit/>
          </a:bodyPr>
          <a:lstStyle/>
          <a:p>
            <a:r>
              <a:rPr lang="pl-PL" dirty="0"/>
              <a:t>Świadczymy usługi</a:t>
            </a:r>
            <a:br>
              <a:rPr lang="pl-PL" dirty="0"/>
            </a:br>
            <a:r>
              <a:rPr lang="pl-PL" dirty="0"/>
              <a:t>transportowe</a:t>
            </a:r>
            <a:br>
              <a:rPr lang="pl-PL" dirty="0"/>
            </a:br>
            <a:r>
              <a:rPr lang="pl-PL" dirty="0"/>
              <a:t>na terenie całej</a:t>
            </a:r>
            <a:br>
              <a:rPr lang="pl-PL" dirty="0"/>
            </a:br>
            <a:r>
              <a:rPr lang="pl-PL" dirty="0"/>
              <a:t>Europy Zachodniej.</a:t>
            </a:r>
            <a:endParaRPr lang="en-US" dirty="0"/>
          </a:p>
        </p:txBody>
      </p:sp>
      <p:sp>
        <p:nvSpPr>
          <p:cNvPr id="14" name="Down Arrow Callout 10"/>
          <p:cNvSpPr/>
          <p:nvPr/>
        </p:nvSpPr>
        <p:spPr>
          <a:xfrm>
            <a:off x="5172909" y="3435558"/>
            <a:ext cx="749966" cy="416654"/>
          </a:xfrm>
          <a:prstGeom prst="downArrowCallou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1000" dirty="0"/>
          </a:p>
        </p:txBody>
      </p:sp>
      <p:sp>
        <p:nvSpPr>
          <p:cNvPr id="18" name="Subtitle 8"/>
          <p:cNvSpPr txBox="1">
            <a:spLocks/>
          </p:cNvSpPr>
          <p:nvPr/>
        </p:nvSpPr>
        <p:spPr>
          <a:xfrm>
            <a:off x="5187763" y="3437360"/>
            <a:ext cx="717909" cy="249207"/>
          </a:xfrm>
          <a:prstGeom prst="rect">
            <a:avLst/>
          </a:prstGeom>
        </p:spPr>
        <p:txBody>
          <a:bodyPr vert="horz" lIns="68564" tIns="34281" rIns="68564" bIns="34281" rtlCol="0">
            <a:noAutofit/>
          </a:bodyPr>
          <a:lstStyle>
            <a:lvl1pPr marL="0" indent="0" algn="l" defTabSz="456947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sk-SK"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1pPr>
            <a:lvl2pPr marL="456947" indent="0" algn="ctr" defTabSz="456947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sk-SK" sz="2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2pPr>
            <a:lvl3pPr marL="913911" indent="0" algn="ctr" defTabSz="456947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sk-SK" sz="18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3pPr>
            <a:lvl4pPr marL="1370867" indent="0" algn="ctr" defTabSz="456947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sk-SK" sz="16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4pPr>
            <a:lvl5pPr marL="1827821" indent="0" algn="ctr" defTabSz="456947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en-US" sz="16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5pPr>
            <a:lvl6pPr marL="2284775" indent="0" algn="ctr" defTabSz="45694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23" indent="0" algn="ctr" defTabSz="45694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80" indent="0" algn="ctr" defTabSz="45694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34" indent="0" algn="ctr" defTabSz="45694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pl-PL" dirty="0">
                <a:solidFill>
                  <a:schemeClr val="bg1"/>
                </a:solidFill>
              </a:rPr>
              <a:t>Hiszpania</a:t>
            </a:r>
          </a:p>
        </p:txBody>
      </p:sp>
      <p:sp>
        <p:nvSpPr>
          <p:cNvPr id="19" name="Down Arrow Callout 10"/>
          <p:cNvSpPr/>
          <p:nvPr/>
        </p:nvSpPr>
        <p:spPr>
          <a:xfrm>
            <a:off x="6013044" y="2775667"/>
            <a:ext cx="749966" cy="416654"/>
          </a:xfrm>
          <a:prstGeom prst="downArrowCallou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1000" dirty="0"/>
          </a:p>
        </p:txBody>
      </p:sp>
      <p:sp>
        <p:nvSpPr>
          <p:cNvPr id="20" name="Subtitle 8"/>
          <p:cNvSpPr txBox="1">
            <a:spLocks/>
          </p:cNvSpPr>
          <p:nvPr/>
        </p:nvSpPr>
        <p:spPr>
          <a:xfrm>
            <a:off x="6027898" y="2777469"/>
            <a:ext cx="717909" cy="249207"/>
          </a:xfrm>
          <a:prstGeom prst="rect">
            <a:avLst/>
          </a:prstGeom>
        </p:spPr>
        <p:txBody>
          <a:bodyPr vert="horz" lIns="68564" tIns="34281" rIns="68564" bIns="34281" rtlCol="0">
            <a:noAutofit/>
          </a:bodyPr>
          <a:lstStyle>
            <a:lvl1pPr marL="0" indent="0" algn="l" defTabSz="456947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sk-SK"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1pPr>
            <a:lvl2pPr marL="456947" indent="0" algn="ctr" defTabSz="456947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sk-SK" sz="2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2pPr>
            <a:lvl3pPr marL="913911" indent="0" algn="ctr" defTabSz="456947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sk-SK" sz="18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3pPr>
            <a:lvl4pPr marL="1370867" indent="0" algn="ctr" defTabSz="456947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sk-SK" sz="16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4pPr>
            <a:lvl5pPr marL="1827821" indent="0" algn="ctr" defTabSz="456947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en-US" sz="16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5pPr>
            <a:lvl6pPr marL="2284775" indent="0" algn="ctr" defTabSz="45694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23" indent="0" algn="ctr" defTabSz="45694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80" indent="0" algn="ctr" defTabSz="45694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34" indent="0" algn="ctr" defTabSz="45694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pl-PL" dirty="0">
                <a:solidFill>
                  <a:schemeClr val="bg1"/>
                </a:solidFill>
              </a:rPr>
              <a:t>Francja</a:t>
            </a:r>
          </a:p>
        </p:txBody>
      </p:sp>
      <p:sp>
        <p:nvSpPr>
          <p:cNvPr id="21" name="Down Arrow Callout 10"/>
          <p:cNvSpPr/>
          <p:nvPr/>
        </p:nvSpPr>
        <p:spPr>
          <a:xfrm>
            <a:off x="5952084" y="2127794"/>
            <a:ext cx="1098026" cy="416654"/>
          </a:xfrm>
          <a:prstGeom prst="downArrowCallou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1000" dirty="0"/>
          </a:p>
        </p:txBody>
      </p:sp>
      <p:sp>
        <p:nvSpPr>
          <p:cNvPr id="22" name="Subtitle 8"/>
          <p:cNvSpPr txBox="1">
            <a:spLocks/>
          </p:cNvSpPr>
          <p:nvPr/>
        </p:nvSpPr>
        <p:spPr>
          <a:xfrm>
            <a:off x="5921822" y="2160077"/>
            <a:ext cx="1156200" cy="164024"/>
          </a:xfrm>
          <a:prstGeom prst="rect">
            <a:avLst/>
          </a:prstGeom>
        </p:spPr>
        <p:txBody>
          <a:bodyPr vert="horz" lIns="68564" tIns="34281" rIns="68564" bIns="34281" rtlCol="0">
            <a:noAutofit/>
          </a:bodyPr>
          <a:lstStyle>
            <a:lvl1pPr marL="0" indent="0" algn="l" defTabSz="456947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sk-SK"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1pPr>
            <a:lvl2pPr marL="456947" indent="0" algn="ctr" defTabSz="456947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sk-SK" sz="2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2pPr>
            <a:lvl3pPr marL="913911" indent="0" algn="ctr" defTabSz="456947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sk-SK" sz="18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3pPr>
            <a:lvl4pPr marL="1370867" indent="0" algn="ctr" defTabSz="456947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sk-SK" sz="16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4pPr>
            <a:lvl5pPr marL="1827821" indent="0" algn="ctr" defTabSz="456947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en-US" sz="16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5pPr>
            <a:lvl6pPr marL="2284775" indent="0" algn="ctr" defTabSz="45694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23" indent="0" algn="ctr" defTabSz="45694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80" indent="0" algn="ctr" defTabSz="45694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34" indent="0" algn="ctr" defTabSz="45694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pl-PL" dirty="0">
                <a:solidFill>
                  <a:schemeClr val="bg1"/>
                </a:solidFill>
              </a:rPr>
              <a:t>Kraje Beneluksu</a:t>
            </a:r>
          </a:p>
        </p:txBody>
      </p:sp>
      <p:sp>
        <p:nvSpPr>
          <p:cNvPr id="23" name="Down Arrow Callout 10"/>
          <p:cNvSpPr/>
          <p:nvPr/>
        </p:nvSpPr>
        <p:spPr>
          <a:xfrm>
            <a:off x="6768119" y="2463175"/>
            <a:ext cx="619806" cy="416654"/>
          </a:xfrm>
          <a:prstGeom prst="downArrowCallou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1000" dirty="0"/>
          </a:p>
        </p:txBody>
      </p:sp>
      <p:sp>
        <p:nvSpPr>
          <p:cNvPr id="24" name="Subtitle 8"/>
          <p:cNvSpPr txBox="1">
            <a:spLocks/>
          </p:cNvSpPr>
          <p:nvPr/>
        </p:nvSpPr>
        <p:spPr>
          <a:xfrm>
            <a:off x="6717893" y="2464977"/>
            <a:ext cx="717909" cy="249207"/>
          </a:xfrm>
          <a:prstGeom prst="rect">
            <a:avLst/>
          </a:prstGeom>
        </p:spPr>
        <p:txBody>
          <a:bodyPr vert="horz" lIns="68564" tIns="34281" rIns="68564" bIns="34281" rtlCol="0">
            <a:noAutofit/>
          </a:bodyPr>
          <a:lstStyle>
            <a:lvl1pPr marL="0" indent="0" algn="l" defTabSz="456947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sk-SK"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1pPr>
            <a:lvl2pPr marL="456947" indent="0" algn="ctr" defTabSz="456947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sk-SK" sz="2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2pPr>
            <a:lvl3pPr marL="913911" indent="0" algn="ctr" defTabSz="456947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sk-SK" sz="18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3pPr>
            <a:lvl4pPr marL="1370867" indent="0" algn="ctr" defTabSz="456947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sk-SK" sz="16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4pPr>
            <a:lvl5pPr marL="1827821" indent="0" algn="ctr" defTabSz="456947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en-US" sz="16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5pPr>
            <a:lvl6pPr marL="2284775" indent="0" algn="ctr" defTabSz="45694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23" indent="0" algn="ctr" defTabSz="45694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80" indent="0" algn="ctr" defTabSz="45694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34" indent="0" algn="ctr" defTabSz="45694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pl-PL" dirty="0">
                <a:solidFill>
                  <a:schemeClr val="bg1"/>
                </a:solidFill>
              </a:rPr>
              <a:t>Niemcy</a:t>
            </a:r>
          </a:p>
        </p:txBody>
      </p:sp>
      <p:sp>
        <p:nvSpPr>
          <p:cNvPr id="25" name="Down Arrow Callout 10"/>
          <p:cNvSpPr/>
          <p:nvPr/>
        </p:nvSpPr>
        <p:spPr>
          <a:xfrm>
            <a:off x="6834069" y="3246920"/>
            <a:ext cx="749966" cy="416654"/>
          </a:xfrm>
          <a:prstGeom prst="downArrowCallou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1000" dirty="0"/>
          </a:p>
        </p:txBody>
      </p:sp>
      <p:sp>
        <p:nvSpPr>
          <p:cNvPr id="26" name="Subtitle 8"/>
          <p:cNvSpPr txBox="1">
            <a:spLocks/>
          </p:cNvSpPr>
          <p:nvPr/>
        </p:nvSpPr>
        <p:spPr>
          <a:xfrm>
            <a:off x="6848923" y="3248722"/>
            <a:ext cx="717909" cy="249207"/>
          </a:xfrm>
          <a:prstGeom prst="rect">
            <a:avLst/>
          </a:prstGeom>
        </p:spPr>
        <p:txBody>
          <a:bodyPr vert="horz" lIns="68564" tIns="34281" rIns="68564" bIns="34281" rtlCol="0">
            <a:noAutofit/>
          </a:bodyPr>
          <a:lstStyle>
            <a:lvl1pPr marL="0" indent="0" algn="l" defTabSz="456947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sk-SK"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1pPr>
            <a:lvl2pPr marL="456947" indent="0" algn="ctr" defTabSz="456947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sk-SK" sz="2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2pPr>
            <a:lvl3pPr marL="913911" indent="0" algn="ctr" defTabSz="456947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sk-SK" sz="18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3pPr>
            <a:lvl4pPr marL="1370867" indent="0" algn="ctr" defTabSz="456947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sk-SK" sz="16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4pPr>
            <a:lvl5pPr marL="1827821" indent="0" algn="ctr" defTabSz="456947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en-US" sz="16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5pPr>
            <a:lvl6pPr marL="2284775" indent="0" algn="ctr" defTabSz="45694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23" indent="0" algn="ctr" defTabSz="45694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80" indent="0" algn="ctr" defTabSz="45694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34" indent="0" algn="ctr" defTabSz="45694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pl-PL" dirty="0">
                <a:solidFill>
                  <a:schemeClr val="bg1"/>
                </a:solidFill>
              </a:rPr>
              <a:t>Włochy</a:t>
            </a:r>
          </a:p>
        </p:txBody>
      </p:sp>
      <p:sp>
        <p:nvSpPr>
          <p:cNvPr id="27" name="Freeform 5"/>
          <p:cNvSpPr>
            <a:spLocks noEditPoints="1"/>
          </p:cNvSpPr>
          <p:nvPr/>
        </p:nvSpPr>
        <p:spPr bwMode="auto">
          <a:xfrm>
            <a:off x="1523688" y="891540"/>
            <a:ext cx="1194160" cy="770590"/>
          </a:xfrm>
          <a:custGeom>
            <a:avLst/>
            <a:gdLst>
              <a:gd name="T0" fmla="*/ 461 w 850"/>
              <a:gd name="T1" fmla="*/ 537 h 545"/>
              <a:gd name="T2" fmla="*/ 451 w 850"/>
              <a:gd name="T3" fmla="*/ 455 h 545"/>
              <a:gd name="T4" fmla="*/ 421 w 850"/>
              <a:gd name="T5" fmla="*/ 525 h 545"/>
              <a:gd name="T6" fmla="*/ 461 w 850"/>
              <a:gd name="T7" fmla="*/ 537 h 545"/>
              <a:gd name="T8" fmla="*/ 385 w 850"/>
              <a:gd name="T9" fmla="*/ 503 h 545"/>
              <a:gd name="T10" fmla="*/ 426 w 850"/>
              <a:gd name="T11" fmla="*/ 424 h 545"/>
              <a:gd name="T12" fmla="*/ 345 w 850"/>
              <a:gd name="T13" fmla="*/ 458 h 545"/>
              <a:gd name="T14" fmla="*/ 385 w 850"/>
              <a:gd name="T15" fmla="*/ 503 h 545"/>
              <a:gd name="T16" fmla="*/ 527 w 850"/>
              <a:gd name="T17" fmla="*/ 502 h 545"/>
              <a:gd name="T18" fmla="*/ 540 w 850"/>
              <a:gd name="T19" fmla="*/ 462 h 545"/>
              <a:gd name="T20" fmla="*/ 507 w 850"/>
              <a:gd name="T21" fmla="*/ 368 h 545"/>
              <a:gd name="T22" fmla="*/ 598 w 850"/>
              <a:gd name="T23" fmla="*/ 477 h 545"/>
              <a:gd name="T24" fmla="*/ 558 w 850"/>
              <a:gd name="T25" fmla="*/ 337 h 545"/>
              <a:gd name="T26" fmla="*/ 619 w 850"/>
              <a:gd name="T27" fmla="*/ 420 h 545"/>
              <a:gd name="T28" fmla="*/ 672 w 850"/>
              <a:gd name="T29" fmla="*/ 392 h 545"/>
              <a:gd name="T30" fmla="*/ 438 w 850"/>
              <a:gd name="T31" fmla="*/ 137 h 545"/>
              <a:gd name="T32" fmla="*/ 253 w 850"/>
              <a:gd name="T33" fmla="*/ 172 h 545"/>
              <a:gd name="T34" fmla="*/ 304 w 850"/>
              <a:gd name="T35" fmla="*/ 96 h 545"/>
              <a:gd name="T36" fmla="*/ 111 w 850"/>
              <a:gd name="T37" fmla="*/ 232 h 545"/>
              <a:gd name="T38" fmla="*/ 187 w 850"/>
              <a:gd name="T39" fmla="*/ 276 h 545"/>
              <a:gd name="T40" fmla="*/ 326 w 850"/>
              <a:gd name="T41" fmla="*/ 217 h 545"/>
              <a:gd name="T42" fmla="*/ 383 w 850"/>
              <a:gd name="T43" fmla="*/ 266 h 545"/>
              <a:gd name="T44" fmla="*/ 416 w 850"/>
              <a:gd name="T45" fmla="*/ 337 h 545"/>
              <a:gd name="T46" fmla="*/ 445 w 850"/>
              <a:gd name="T47" fmla="*/ 412 h 545"/>
              <a:gd name="T48" fmla="*/ 527 w 850"/>
              <a:gd name="T49" fmla="*/ 502 h 545"/>
              <a:gd name="T50" fmla="*/ 336 w 850"/>
              <a:gd name="T51" fmla="*/ 446 h 545"/>
              <a:gd name="T52" fmla="*/ 400 w 850"/>
              <a:gd name="T53" fmla="*/ 390 h 545"/>
              <a:gd name="T54" fmla="*/ 361 w 850"/>
              <a:gd name="T55" fmla="*/ 345 h 545"/>
              <a:gd name="T56" fmla="*/ 294 w 850"/>
              <a:gd name="T57" fmla="*/ 443 h 545"/>
              <a:gd name="T58" fmla="*/ 336 w 850"/>
              <a:gd name="T59" fmla="*/ 446 h 545"/>
              <a:gd name="T60" fmla="*/ 279 w 850"/>
              <a:gd name="T61" fmla="*/ 397 h 545"/>
              <a:gd name="T62" fmla="*/ 370 w 850"/>
              <a:gd name="T63" fmla="*/ 278 h 545"/>
              <a:gd name="T64" fmla="*/ 247 w 850"/>
              <a:gd name="T65" fmla="*/ 345 h 545"/>
              <a:gd name="T66" fmla="*/ 279 w 850"/>
              <a:gd name="T67" fmla="*/ 397 h 545"/>
              <a:gd name="T68" fmla="*/ 196 w 850"/>
              <a:gd name="T69" fmla="*/ 331 h 545"/>
              <a:gd name="T70" fmla="*/ 199 w 850"/>
              <a:gd name="T71" fmla="*/ 288 h 545"/>
              <a:gd name="T72" fmla="*/ 313 w 850"/>
              <a:gd name="T73" fmla="*/ 228 h 545"/>
              <a:gd name="T74" fmla="*/ 238 w 850"/>
              <a:gd name="T75" fmla="*/ 334 h 545"/>
              <a:gd name="T76" fmla="*/ 196 w 850"/>
              <a:gd name="T77" fmla="*/ 331 h 545"/>
              <a:gd name="T78" fmla="*/ 440 w 850"/>
              <a:gd name="T79" fmla="*/ 117 h 545"/>
              <a:gd name="T80" fmla="*/ 269 w 850"/>
              <a:gd name="T81" fmla="*/ 165 h 545"/>
              <a:gd name="T82" fmla="*/ 415 w 850"/>
              <a:gd name="T83" fmla="*/ 62 h 545"/>
              <a:gd name="T84" fmla="*/ 658 w 850"/>
              <a:gd name="T85" fmla="*/ 90 h 545"/>
              <a:gd name="T86" fmla="*/ 691 w 850"/>
              <a:gd name="T87" fmla="*/ 250 h 545"/>
              <a:gd name="T88" fmla="*/ 440 w 850"/>
              <a:gd name="T89" fmla="*/ 117 h 545"/>
              <a:gd name="T90" fmla="*/ 670 w 850"/>
              <a:gd name="T91" fmla="*/ 62 h 545"/>
              <a:gd name="T92" fmla="*/ 752 w 850"/>
              <a:gd name="T93" fmla="*/ 13 h 545"/>
              <a:gd name="T94" fmla="*/ 765 w 850"/>
              <a:gd name="T95" fmla="*/ 224 h 545"/>
              <a:gd name="T96" fmla="*/ 0 w 850"/>
              <a:gd name="T97" fmla="*/ 167 h 545"/>
              <a:gd name="T98" fmla="*/ 114 w 850"/>
              <a:gd name="T99" fmla="*/ 0 h 545"/>
              <a:gd name="T100" fmla="*/ 87 w 850"/>
              <a:gd name="T101" fmla="*/ 224 h 545"/>
              <a:gd name="T102" fmla="*/ 0 w 850"/>
              <a:gd name="T103" fmla="*/ 16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50" h="545">
                <a:moveTo>
                  <a:pt x="461" y="537"/>
                </a:moveTo>
                <a:lnTo>
                  <a:pt x="461" y="537"/>
                </a:lnTo>
                <a:cubicBezTo>
                  <a:pt x="476" y="530"/>
                  <a:pt x="482" y="512"/>
                  <a:pt x="474" y="497"/>
                </a:cubicBezTo>
                <a:cubicBezTo>
                  <a:pt x="474" y="497"/>
                  <a:pt x="459" y="470"/>
                  <a:pt x="451" y="455"/>
                </a:cubicBezTo>
                <a:cubicBezTo>
                  <a:pt x="447" y="474"/>
                  <a:pt x="436" y="481"/>
                  <a:pt x="410" y="504"/>
                </a:cubicBezTo>
                <a:lnTo>
                  <a:pt x="421" y="525"/>
                </a:lnTo>
                <a:cubicBezTo>
                  <a:pt x="426" y="535"/>
                  <a:pt x="446" y="545"/>
                  <a:pt x="461" y="537"/>
                </a:cubicBezTo>
                <a:lnTo>
                  <a:pt x="461" y="537"/>
                </a:lnTo>
                <a:close/>
                <a:moveTo>
                  <a:pt x="385" y="503"/>
                </a:moveTo>
                <a:lnTo>
                  <a:pt x="385" y="503"/>
                </a:lnTo>
                <a:lnTo>
                  <a:pt x="425" y="468"/>
                </a:lnTo>
                <a:cubicBezTo>
                  <a:pt x="439" y="456"/>
                  <a:pt x="438" y="435"/>
                  <a:pt x="426" y="424"/>
                </a:cubicBezTo>
                <a:cubicBezTo>
                  <a:pt x="415" y="413"/>
                  <a:pt x="397" y="413"/>
                  <a:pt x="386" y="422"/>
                </a:cubicBezTo>
                <a:lnTo>
                  <a:pt x="345" y="458"/>
                </a:lnTo>
                <a:cubicBezTo>
                  <a:pt x="333" y="469"/>
                  <a:pt x="332" y="487"/>
                  <a:pt x="343" y="500"/>
                </a:cubicBezTo>
                <a:cubicBezTo>
                  <a:pt x="352" y="510"/>
                  <a:pt x="371" y="515"/>
                  <a:pt x="385" y="503"/>
                </a:cubicBezTo>
                <a:lnTo>
                  <a:pt x="385" y="503"/>
                </a:lnTo>
                <a:close/>
                <a:moveTo>
                  <a:pt x="527" y="502"/>
                </a:moveTo>
                <a:lnTo>
                  <a:pt x="527" y="502"/>
                </a:lnTo>
                <a:cubicBezTo>
                  <a:pt x="543" y="494"/>
                  <a:pt x="547" y="476"/>
                  <a:pt x="540" y="462"/>
                </a:cubicBezTo>
                <a:lnTo>
                  <a:pt x="494" y="376"/>
                </a:lnTo>
                <a:lnTo>
                  <a:pt x="507" y="368"/>
                </a:lnTo>
                <a:lnTo>
                  <a:pt x="558" y="465"/>
                </a:lnTo>
                <a:cubicBezTo>
                  <a:pt x="566" y="479"/>
                  <a:pt x="583" y="484"/>
                  <a:pt x="598" y="477"/>
                </a:cubicBezTo>
                <a:cubicBezTo>
                  <a:pt x="613" y="469"/>
                  <a:pt x="618" y="451"/>
                  <a:pt x="611" y="437"/>
                </a:cubicBezTo>
                <a:lnTo>
                  <a:pt x="558" y="337"/>
                </a:lnTo>
                <a:lnTo>
                  <a:pt x="571" y="328"/>
                </a:lnTo>
                <a:cubicBezTo>
                  <a:pt x="571" y="328"/>
                  <a:pt x="606" y="396"/>
                  <a:pt x="619" y="420"/>
                </a:cubicBezTo>
                <a:cubicBezTo>
                  <a:pt x="627" y="435"/>
                  <a:pt x="645" y="440"/>
                  <a:pt x="659" y="432"/>
                </a:cubicBezTo>
                <a:cubicBezTo>
                  <a:pt x="674" y="425"/>
                  <a:pt x="679" y="407"/>
                  <a:pt x="672" y="392"/>
                </a:cubicBezTo>
                <a:cubicBezTo>
                  <a:pt x="632" y="317"/>
                  <a:pt x="641" y="333"/>
                  <a:pt x="624" y="306"/>
                </a:cubicBezTo>
                <a:cubicBezTo>
                  <a:pt x="576" y="240"/>
                  <a:pt x="507" y="194"/>
                  <a:pt x="438" y="137"/>
                </a:cubicBezTo>
                <a:lnTo>
                  <a:pt x="316" y="194"/>
                </a:lnTo>
                <a:cubicBezTo>
                  <a:pt x="290" y="206"/>
                  <a:pt x="264" y="194"/>
                  <a:pt x="253" y="172"/>
                </a:cubicBezTo>
                <a:cubicBezTo>
                  <a:pt x="242" y="148"/>
                  <a:pt x="252" y="121"/>
                  <a:pt x="275" y="109"/>
                </a:cubicBezTo>
                <a:lnTo>
                  <a:pt x="304" y="96"/>
                </a:lnTo>
                <a:lnTo>
                  <a:pt x="210" y="95"/>
                </a:lnTo>
                <a:lnTo>
                  <a:pt x="111" y="232"/>
                </a:lnTo>
                <a:lnTo>
                  <a:pt x="176" y="291"/>
                </a:lnTo>
                <a:cubicBezTo>
                  <a:pt x="178" y="285"/>
                  <a:pt x="182" y="280"/>
                  <a:pt x="187" y="276"/>
                </a:cubicBezTo>
                <a:lnTo>
                  <a:pt x="260" y="212"/>
                </a:lnTo>
                <a:cubicBezTo>
                  <a:pt x="280" y="196"/>
                  <a:pt x="309" y="197"/>
                  <a:pt x="326" y="217"/>
                </a:cubicBezTo>
                <a:cubicBezTo>
                  <a:pt x="335" y="227"/>
                  <a:pt x="339" y="239"/>
                  <a:pt x="338" y="251"/>
                </a:cubicBezTo>
                <a:cubicBezTo>
                  <a:pt x="355" y="248"/>
                  <a:pt x="372" y="254"/>
                  <a:pt x="383" y="266"/>
                </a:cubicBezTo>
                <a:cubicBezTo>
                  <a:pt x="397" y="282"/>
                  <a:pt x="399" y="304"/>
                  <a:pt x="388" y="321"/>
                </a:cubicBezTo>
                <a:cubicBezTo>
                  <a:pt x="399" y="323"/>
                  <a:pt x="409" y="329"/>
                  <a:pt x="416" y="337"/>
                </a:cubicBezTo>
                <a:cubicBezTo>
                  <a:pt x="432" y="355"/>
                  <a:pt x="431" y="382"/>
                  <a:pt x="416" y="399"/>
                </a:cubicBezTo>
                <a:cubicBezTo>
                  <a:pt x="426" y="398"/>
                  <a:pt x="439" y="403"/>
                  <a:pt x="445" y="412"/>
                </a:cubicBezTo>
                <a:cubicBezTo>
                  <a:pt x="445" y="412"/>
                  <a:pt x="476" y="469"/>
                  <a:pt x="487" y="490"/>
                </a:cubicBezTo>
                <a:cubicBezTo>
                  <a:pt x="492" y="500"/>
                  <a:pt x="513" y="510"/>
                  <a:pt x="527" y="502"/>
                </a:cubicBezTo>
                <a:lnTo>
                  <a:pt x="527" y="502"/>
                </a:lnTo>
                <a:close/>
                <a:moveTo>
                  <a:pt x="336" y="446"/>
                </a:moveTo>
                <a:lnTo>
                  <a:pt x="336" y="446"/>
                </a:lnTo>
                <a:lnTo>
                  <a:pt x="400" y="390"/>
                </a:lnTo>
                <a:cubicBezTo>
                  <a:pt x="413" y="380"/>
                  <a:pt x="414" y="361"/>
                  <a:pt x="403" y="348"/>
                </a:cubicBezTo>
                <a:cubicBezTo>
                  <a:pt x="393" y="336"/>
                  <a:pt x="374" y="334"/>
                  <a:pt x="361" y="345"/>
                </a:cubicBezTo>
                <a:cubicBezTo>
                  <a:pt x="360" y="346"/>
                  <a:pt x="296" y="402"/>
                  <a:pt x="294" y="404"/>
                </a:cubicBezTo>
                <a:cubicBezTo>
                  <a:pt x="284" y="415"/>
                  <a:pt x="284" y="432"/>
                  <a:pt x="294" y="443"/>
                </a:cubicBezTo>
                <a:cubicBezTo>
                  <a:pt x="303" y="455"/>
                  <a:pt x="322" y="458"/>
                  <a:pt x="336" y="446"/>
                </a:cubicBezTo>
                <a:lnTo>
                  <a:pt x="336" y="446"/>
                </a:lnTo>
                <a:close/>
                <a:moveTo>
                  <a:pt x="279" y="397"/>
                </a:moveTo>
                <a:lnTo>
                  <a:pt x="279" y="397"/>
                </a:lnTo>
                <a:lnTo>
                  <a:pt x="368" y="320"/>
                </a:lnTo>
                <a:cubicBezTo>
                  <a:pt x="380" y="309"/>
                  <a:pt x="381" y="290"/>
                  <a:pt x="370" y="278"/>
                </a:cubicBezTo>
                <a:cubicBezTo>
                  <a:pt x="359" y="265"/>
                  <a:pt x="341" y="264"/>
                  <a:pt x="329" y="275"/>
                </a:cubicBezTo>
                <a:lnTo>
                  <a:pt x="247" y="345"/>
                </a:lnTo>
                <a:cubicBezTo>
                  <a:pt x="229" y="357"/>
                  <a:pt x="226" y="381"/>
                  <a:pt x="237" y="394"/>
                </a:cubicBezTo>
                <a:cubicBezTo>
                  <a:pt x="246" y="405"/>
                  <a:pt x="265" y="409"/>
                  <a:pt x="279" y="397"/>
                </a:cubicBezTo>
                <a:lnTo>
                  <a:pt x="279" y="397"/>
                </a:lnTo>
                <a:close/>
                <a:moveTo>
                  <a:pt x="196" y="331"/>
                </a:moveTo>
                <a:lnTo>
                  <a:pt x="196" y="331"/>
                </a:lnTo>
                <a:cubicBezTo>
                  <a:pt x="185" y="318"/>
                  <a:pt x="187" y="299"/>
                  <a:pt x="199" y="288"/>
                </a:cubicBezTo>
                <a:lnTo>
                  <a:pt x="272" y="225"/>
                </a:lnTo>
                <a:cubicBezTo>
                  <a:pt x="284" y="215"/>
                  <a:pt x="303" y="216"/>
                  <a:pt x="313" y="228"/>
                </a:cubicBezTo>
                <a:cubicBezTo>
                  <a:pt x="324" y="241"/>
                  <a:pt x="323" y="259"/>
                  <a:pt x="311" y="270"/>
                </a:cubicBezTo>
                <a:lnTo>
                  <a:pt x="238" y="334"/>
                </a:lnTo>
                <a:cubicBezTo>
                  <a:pt x="226" y="343"/>
                  <a:pt x="208" y="344"/>
                  <a:pt x="196" y="331"/>
                </a:cubicBezTo>
                <a:lnTo>
                  <a:pt x="196" y="331"/>
                </a:lnTo>
                <a:close/>
                <a:moveTo>
                  <a:pt x="440" y="117"/>
                </a:moveTo>
                <a:lnTo>
                  <a:pt x="440" y="117"/>
                </a:lnTo>
                <a:lnTo>
                  <a:pt x="308" y="179"/>
                </a:lnTo>
                <a:cubicBezTo>
                  <a:pt x="293" y="186"/>
                  <a:pt x="276" y="179"/>
                  <a:pt x="269" y="165"/>
                </a:cubicBezTo>
                <a:cubicBezTo>
                  <a:pt x="261" y="149"/>
                  <a:pt x="268" y="132"/>
                  <a:pt x="282" y="125"/>
                </a:cubicBezTo>
                <a:lnTo>
                  <a:pt x="415" y="62"/>
                </a:lnTo>
                <a:cubicBezTo>
                  <a:pt x="434" y="56"/>
                  <a:pt x="452" y="53"/>
                  <a:pt x="475" y="53"/>
                </a:cubicBezTo>
                <a:cubicBezTo>
                  <a:pt x="521" y="53"/>
                  <a:pt x="615" y="77"/>
                  <a:pt x="658" y="90"/>
                </a:cubicBezTo>
                <a:lnTo>
                  <a:pt x="736" y="222"/>
                </a:lnTo>
                <a:lnTo>
                  <a:pt x="691" y="250"/>
                </a:lnTo>
                <a:cubicBezTo>
                  <a:pt x="680" y="260"/>
                  <a:pt x="672" y="289"/>
                  <a:pt x="648" y="305"/>
                </a:cubicBezTo>
                <a:cubicBezTo>
                  <a:pt x="600" y="240"/>
                  <a:pt x="517" y="172"/>
                  <a:pt x="440" y="117"/>
                </a:cubicBezTo>
                <a:lnTo>
                  <a:pt x="440" y="117"/>
                </a:lnTo>
                <a:close/>
                <a:moveTo>
                  <a:pt x="670" y="62"/>
                </a:moveTo>
                <a:lnTo>
                  <a:pt x="670" y="62"/>
                </a:lnTo>
                <a:lnTo>
                  <a:pt x="752" y="13"/>
                </a:lnTo>
                <a:lnTo>
                  <a:pt x="850" y="177"/>
                </a:lnTo>
                <a:lnTo>
                  <a:pt x="765" y="224"/>
                </a:lnTo>
                <a:lnTo>
                  <a:pt x="670" y="62"/>
                </a:lnTo>
                <a:close/>
                <a:moveTo>
                  <a:pt x="0" y="167"/>
                </a:moveTo>
                <a:lnTo>
                  <a:pt x="0" y="167"/>
                </a:lnTo>
                <a:lnTo>
                  <a:pt x="114" y="0"/>
                </a:lnTo>
                <a:lnTo>
                  <a:pt x="199" y="68"/>
                </a:lnTo>
                <a:lnTo>
                  <a:pt x="87" y="224"/>
                </a:lnTo>
                <a:lnTo>
                  <a:pt x="0" y="167"/>
                </a:lnTo>
                <a:close/>
                <a:moveTo>
                  <a:pt x="0" y="167"/>
                </a:moveTo>
                <a:lnTo>
                  <a:pt x="0" y="167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7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8" grpId="0" uiExpand="1" build="p"/>
      <p:bldP spid="19" grpId="0" animBg="1"/>
      <p:bldP spid="20" grpId="0" uiExpand="1" build="p"/>
      <p:bldP spid="21" grpId="0" animBg="1"/>
      <p:bldP spid="22" grpId="0" uiExpand="1" build="p"/>
      <p:bldP spid="23" grpId="0" animBg="1"/>
      <p:bldP spid="24" grpId="0" uiExpand="1" build="p"/>
      <p:bldP spid="25" grpId="0" animBg="1"/>
      <p:bldP spid="26" grpId="0" uiExpand="1" build="p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Content Placeholder 48"/>
          <p:cNvPicPr>
            <a:picLocks noGrp="1" noChangeAspect="1"/>
          </p:cNvPicPr>
          <p:nvPr>
            <p:ph sz="quarter" idx="2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37" t="-7811" r="-7811" b="-5537"/>
          <a:stretch/>
        </p:blipFill>
        <p:spPr>
          <a:xfrm>
            <a:off x="7317001" y="2408340"/>
            <a:ext cx="1836000" cy="1836000"/>
          </a:xfrm>
        </p:spPr>
      </p:pic>
      <p:pic>
        <p:nvPicPr>
          <p:cNvPr id="46" name="Content Placeholder 45"/>
          <p:cNvPicPr>
            <a:picLocks noGrp="1" noChangeAspect="1"/>
          </p:cNvPicPr>
          <p:nvPr>
            <p:ph sz="quarter" idx="2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0" t="-5666" r="-5666" b="-520"/>
          <a:stretch/>
        </p:blipFill>
        <p:spPr>
          <a:xfrm>
            <a:off x="7308000" y="1328205"/>
            <a:ext cx="1698840" cy="481338"/>
          </a:xfrm>
        </p:spPr>
      </p:pic>
      <p:pic>
        <p:nvPicPr>
          <p:cNvPr id="47" name="Content Placeholder 46"/>
          <p:cNvPicPr>
            <a:picLocks noGrp="1" noChangeAspect="1"/>
          </p:cNvPicPr>
          <p:nvPr>
            <p:ph sz="quarter" idx="28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173" t="-22773" r="-22773" b="-25176"/>
          <a:stretch/>
        </p:blipFill>
        <p:spPr>
          <a:xfrm>
            <a:off x="3640938" y="2408340"/>
            <a:ext cx="1836000" cy="1836000"/>
          </a:xfrm>
        </p:spPr>
      </p:pic>
      <p:pic>
        <p:nvPicPr>
          <p:cNvPr id="48" name="Content Placeholder 47"/>
          <p:cNvPicPr>
            <a:picLocks noGrp="1" noChangeAspect="1"/>
          </p:cNvPicPr>
          <p:nvPr>
            <p:ph sz="quarter" idx="29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160" t="-7274" r="-7777" b="-8156"/>
          <a:stretch/>
        </p:blipFill>
        <p:spPr>
          <a:xfrm>
            <a:off x="5400177" y="3037115"/>
            <a:ext cx="1840061" cy="579686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30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69" t="-3647" r="-3647" b="-4469"/>
          <a:stretch/>
        </p:blipFill>
        <p:spPr>
          <a:xfrm>
            <a:off x="3803780" y="1181768"/>
            <a:ext cx="1698840" cy="57103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88200" y="2438820"/>
            <a:ext cx="2895600" cy="1226819"/>
          </a:xfrm>
        </p:spPr>
        <p:txBody>
          <a:bodyPr/>
          <a:lstStyle/>
          <a:p>
            <a:r>
              <a:rPr lang="pl-PL" dirty="0"/>
              <a:t>Ściśle współpracujemy europejskimi fabrykami produkującymi samochody, dealerami aut, dystrybutorami oraz z renomowanymi firmami spedycyjnymi, które oczekują transportu aut na najwyższym poziomie.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quarter" idx="24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30" t="-5206" r="-5206" b="-5029"/>
          <a:stretch/>
        </p:blipFill>
        <p:spPr>
          <a:xfrm>
            <a:off x="5650809" y="1212158"/>
            <a:ext cx="1698840" cy="514799"/>
          </a:xfrm>
        </p:spPr>
      </p:pic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1491244" y="1187444"/>
            <a:ext cx="671513" cy="666751"/>
          </a:xfrm>
          <a:custGeom>
            <a:avLst/>
            <a:gdLst>
              <a:gd name="T0" fmla="*/ 1699 w 3387"/>
              <a:gd name="T1" fmla="*/ 2738 h 3361"/>
              <a:gd name="T2" fmla="*/ 1743 w 3387"/>
              <a:gd name="T3" fmla="*/ 2744 h 3361"/>
              <a:gd name="T4" fmla="*/ 2669 w 3387"/>
              <a:gd name="T5" fmla="*/ 3110 h 3361"/>
              <a:gd name="T6" fmla="*/ 2785 w 3387"/>
              <a:gd name="T7" fmla="*/ 559 h 3361"/>
              <a:gd name="T8" fmla="*/ 972 w 3387"/>
              <a:gd name="T9" fmla="*/ 2437 h 3361"/>
              <a:gd name="T10" fmla="*/ 1000 w 3387"/>
              <a:gd name="T11" fmla="*/ 2453 h 3361"/>
              <a:gd name="T12" fmla="*/ 3083 w 3387"/>
              <a:gd name="T13" fmla="*/ 396 h 3361"/>
              <a:gd name="T14" fmla="*/ 1077 w 3387"/>
              <a:gd name="T15" fmla="*/ 2526 h 3361"/>
              <a:gd name="T16" fmla="*/ 1373 w 3387"/>
              <a:gd name="T17" fmla="*/ 3040 h 3361"/>
              <a:gd name="T18" fmla="*/ 3281 w 3387"/>
              <a:gd name="T19" fmla="*/ 0 h 3361"/>
              <a:gd name="T20" fmla="*/ 3320 w 3387"/>
              <a:gd name="T21" fmla="*/ 7 h 3361"/>
              <a:gd name="T22" fmla="*/ 3358 w 3387"/>
              <a:gd name="T23" fmla="*/ 32 h 3361"/>
              <a:gd name="T24" fmla="*/ 3383 w 3387"/>
              <a:gd name="T25" fmla="*/ 74 h 3361"/>
              <a:gd name="T26" fmla="*/ 3386 w 3387"/>
              <a:gd name="T27" fmla="*/ 121 h 3361"/>
              <a:gd name="T28" fmla="*/ 2850 w 3387"/>
              <a:gd name="T29" fmla="*/ 3295 h 3361"/>
              <a:gd name="T30" fmla="*/ 2823 w 3387"/>
              <a:gd name="T31" fmla="*/ 3333 h 3361"/>
              <a:gd name="T32" fmla="*/ 2787 w 3387"/>
              <a:gd name="T33" fmla="*/ 3355 h 3361"/>
              <a:gd name="T34" fmla="*/ 2751 w 3387"/>
              <a:gd name="T35" fmla="*/ 3361 h 3361"/>
              <a:gd name="T36" fmla="*/ 2712 w 3387"/>
              <a:gd name="T37" fmla="*/ 3353 h 3361"/>
              <a:gd name="T38" fmla="*/ 1466 w 3387"/>
              <a:gd name="T39" fmla="*/ 3309 h 3361"/>
              <a:gd name="T40" fmla="*/ 1437 w 3387"/>
              <a:gd name="T41" fmla="*/ 3342 h 3361"/>
              <a:gd name="T42" fmla="*/ 1397 w 3387"/>
              <a:gd name="T43" fmla="*/ 3359 h 3361"/>
              <a:gd name="T44" fmla="*/ 1374 w 3387"/>
              <a:gd name="T45" fmla="*/ 3361 h 3361"/>
              <a:gd name="T46" fmla="*/ 1332 w 3387"/>
              <a:gd name="T47" fmla="*/ 3351 h 3361"/>
              <a:gd name="T48" fmla="*/ 1297 w 3387"/>
              <a:gd name="T49" fmla="*/ 3326 h 3361"/>
              <a:gd name="T50" fmla="*/ 894 w 3387"/>
              <a:gd name="T51" fmla="*/ 2632 h 3361"/>
              <a:gd name="T52" fmla="*/ 45 w 3387"/>
              <a:gd name="T53" fmla="*/ 2292 h 3361"/>
              <a:gd name="T54" fmla="*/ 14 w 3387"/>
              <a:gd name="T55" fmla="*/ 2259 h 3361"/>
              <a:gd name="T56" fmla="*/ 0 w 3387"/>
              <a:gd name="T57" fmla="*/ 2216 h 3361"/>
              <a:gd name="T58" fmla="*/ 4 w 3387"/>
              <a:gd name="T59" fmla="*/ 2171 h 3361"/>
              <a:gd name="T60" fmla="*/ 28 w 3387"/>
              <a:gd name="T61" fmla="*/ 2132 h 3361"/>
              <a:gd name="T62" fmla="*/ 3222 w 3387"/>
              <a:gd name="T63" fmla="*/ 17 h 3361"/>
              <a:gd name="T64" fmla="*/ 3260 w 3387"/>
              <a:gd name="T65" fmla="*/ 2 h 3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87" h="3361">
                <a:moveTo>
                  <a:pt x="3091" y="597"/>
                </a:moveTo>
                <a:lnTo>
                  <a:pt x="1699" y="2738"/>
                </a:lnTo>
                <a:lnTo>
                  <a:pt x="1721" y="2740"/>
                </a:lnTo>
                <a:lnTo>
                  <a:pt x="1743" y="2744"/>
                </a:lnTo>
                <a:lnTo>
                  <a:pt x="1765" y="2751"/>
                </a:lnTo>
                <a:lnTo>
                  <a:pt x="2669" y="3110"/>
                </a:lnTo>
                <a:lnTo>
                  <a:pt x="3091" y="597"/>
                </a:lnTo>
                <a:close/>
                <a:moveTo>
                  <a:pt x="2785" y="559"/>
                </a:moveTo>
                <a:lnTo>
                  <a:pt x="331" y="2181"/>
                </a:lnTo>
                <a:lnTo>
                  <a:pt x="972" y="2437"/>
                </a:lnTo>
                <a:lnTo>
                  <a:pt x="986" y="2445"/>
                </a:lnTo>
                <a:lnTo>
                  <a:pt x="1000" y="2453"/>
                </a:lnTo>
                <a:lnTo>
                  <a:pt x="2785" y="559"/>
                </a:lnTo>
                <a:close/>
                <a:moveTo>
                  <a:pt x="3083" y="396"/>
                </a:moveTo>
                <a:lnTo>
                  <a:pt x="1077" y="2526"/>
                </a:lnTo>
                <a:lnTo>
                  <a:pt x="1077" y="2526"/>
                </a:lnTo>
                <a:lnTo>
                  <a:pt x="1077" y="2527"/>
                </a:lnTo>
                <a:lnTo>
                  <a:pt x="1373" y="3040"/>
                </a:lnTo>
                <a:lnTo>
                  <a:pt x="3083" y="396"/>
                </a:lnTo>
                <a:close/>
                <a:moveTo>
                  <a:pt x="3281" y="0"/>
                </a:moveTo>
                <a:lnTo>
                  <a:pt x="3301" y="2"/>
                </a:lnTo>
                <a:lnTo>
                  <a:pt x="3320" y="7"/>
                </a:lnTo>
                <a:lnTo>
                  <a:pt x="3338" y="17"/>
                </a:lnTo>
                <a:lnTo>
                  <a:pt x="3358" y="32"/>
                </a:lnTo>
                <a:lnTo>
                  <a:pt x="3372" y="51"/>
                </a:lnTo>
                <a:lnTo>
                  <a:pt x="3383" y="74"/>
                </a:lnTo>
                <a:lnTo>
                  <a:pt x="3387" y="97"/>
                </a:lnTo>
                <a:lnTo>
                  <a:pt x="3386" y="121"/>
                </a:lnTo>
                <a:lnTo>
                  <a:pt x="2856" y="3273"/>
                </a:lnTo>
                <a:lnTo>
                  <a:pt x="2850" y="3295"/>
                </a:lnTo>
                <a:lnTo>
                  <a:pt x="2838" y="3316"/>
                </a:lnTo>
                <a:lnTo>
                  <a:pt x="2823" y="3333"/>
                </a:lnTo>
                <a:lnTo>
                  <a:pt x="2803" y="3347"/>
                </a:lnTo>
                <a:lnTo>
                  <a:pt x="2787" y="3355"/>
                </a:lnTo>
                <a:lnTo>
                  <a:pt x="2770" y="3359"/>
                </a:lnTo>
                <a:lnTo>
                  <a:pt x="2751" y="3361"/>
                </a:lnTo>
                <a:lnTo>
                  <a:pt x="2732" y="3359"/>
                </a:lnTo>
                <a:lnTo>
                  <a:pt x="2712" y="3353"/>
                </a:lnTo>
                <a:lnTo>
                  <a:pt x="1686" y="2946"/>
                </a:lnTo>
                <a:lnTo>
                  <a:pt x="1466" y="3309"/>
                </a:lnTo>
                <a:lnTo>
                  <a:pt x="1453" y="3327"/>
                </a:lnTo>
                <a:lnTo>
                  <a:pt x="1437" y="3342"/>
                </a:lnTo>
                <a:lnTo>
                  <a:pt x="1417" y="3352"/>
                </a:lnTo>
                <a:lnTo>
                  <a:pt x="1397" y="3359"/>
                </a:lnTo>
                <a:lnTo>
                  <a:pt x="1375" y="3361"/>
                </a:lnTo>
                <a:lnTo>
                  <a:pt x="1374" y="3361"/>
                </a:lnTo>
                <a:lnTo>
                  <a:pt x="1352" y="3358"/>
                </a:lnTo>
                <a:lnTo>
                  <a:pt x="1332" y="3351"/>
                </a:lnTo>
                <a:lnTo>
                  <a:pt x="1312" y="3341"/>
                </a:lnTo>
                <a:lnTo>
                  <a:pt x="1297" y="3326"/>
                </a:lnTo>
                <a:lnTo>
                  <a:pt x="1284" y="3308"/>
                </a:lnTo>
                <a:lnTo>
                  <a:pt x="894" y="2632"/>
                </a:lnTo>
                <a:lnTo>
                  <a:pt x="66" y="2303"/>
                </a:lnTo>
                <a:lnTo>
                  <a:pt x="45" y="2292"/>
                </a:lnTo>
                <a:lnTo>
                  <a:pt x="28" y="2277"/>
                </a:lnTo>
                <a:lnTo>
                  <a:pt x="14" y="2259"/>
                </a:lnTo>
                <a:lnTo>
                  <a:pt x="4" y="2238"/>
                </a:lnTo>
                <a:lnTo>
                  <a:pt x="0" y="2216"/>
                </a:lnTo>
                <a:lnTo>
                  <a:pt x="0" y="2193"/>
                </a:lnTo>
                <a:lnTo>
                  <a:pt x="4" y="2171"/>
                </a:lnTo>
                <a:lnTo>
                  <a:pt x="14" y="2150"/>
                </a:lnTo>
                <a:lnTo>
                  <a:pt x="28" y="2132"/>
                </a:lnTo>
                <a:lnTo>
                  <a:pt x="45" y="2118"/>
                </a:lnTo>
                <a:lnTo>
                  <a:pt x="3222" y="17"/>
                </a:lnTo>
                <a:lnTo>
                  <a:pt x="3241" y="7"/>
                </a:lnTo>
                <a:lnTo>
                  <a:pt x="3260" y="2"/>
                </a:lnTo>
                <a:lnTo>
                  <a:pt x="3281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4705373"/>
            <a:ext cx="4320000" cy="148167"/>
          </a:xfrm>
          <a:prstGeom prst="rect">
            <a:avLst/>
          </a:prstGeom>
        </p:spPr>
        <p:txBody>
          <a:bodyPr vert="horz" lIns="68564" tIns="0" rIns="68564" bIns="0" anchor="b" anchorCtr="0">
            <a:noAutofit/>
          </a:bodyPr>
          <a:lstStyle>
            <a:lvl1pPr algn="r">
              <a:defRPr sz="1000" i="0" u="none" spc="0">
                <a:solidFill>
                  <a:schemeClr val="accent3"/>
                </a:solidFill>
                <a:latin typeface="Roboto Light"/>
                <a:cs typeface="Roboto Light"/>
              </a:defRPr>
            </a:lvl1pPr>
          </a:lstStyle>
          <a:p>
            <a:r>
              <a:rPr lang="en-US" dirty="0"/>
              <a:t>www.</a:t>
            </a:r>
            <a:r>
              <a:rPr lang="pl-PL" dirty="0"/>
              <a:t>transhad.com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1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"/>
                            </p:stCondLst>
                            <p:childTnLst>
                              <p:par>
                                <p:cTn id="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Content Placeholder 49"/>
          <p:cNvPicPr>
            <a:picLocks noGrp="1" noChangeAspect="1"/>
          </p:cNvPicPr>
          <p:nvPr>
            <p:ph sz="quarter" idx="18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3672000" y="3867155"/>
            <a:ext cx="3671776" cy="127634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5" name="Title 54"/>
          <p:cNvSpPr>
            <a:spLocks noGrp="1"/>
          </p:cNvSpPr>
          <p:nvPr>
            <p:ph type="title" idx="4294967295"/>
          </p:nvPr>
        </p:nvSpPr>
        <p:spPr>
          <a:xfrm>
            <a:off x="3962436" y="551373"/>
            <a:ext cx="3124201" cy="381000"/>
          </a:xfrm>
        </p:spPr>
        <p:txBody>
          <a:bodyPr/>
          <a:lstStyle/>
          <a:p>
            <a:r>
              <a:rPr lang="pl-P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Tabor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21"/>
          </p:nvPr>
        </p:nvSpPr>
        <p:spPr>
          <a:xfrm>
            <a:off x="3962436" y="1106544"/>
            <a:ext cx="3124201" cy="990600"/>
          </a:xfrm>
          <a:prstGeom prst="rect">
            <a:avLst/>
          </a:prstGeom>
        </p:spPr>
        <p:txBody>
          <a:bodyPr/>
          <a:lstStyle/>
          <a:p>
            <a:r>
              <a:rPr lang="pl-PL" sz="900" dirty="0"/>
              <a:t>Do Państwa dyspozycji oddajemy 15 autotransporterów wraz z zespołem profesjonalnie przygotowanych pracowników. Nasi spedytorzy i kierowcy wiedzą prawdopodobnie wszystko o transporcie i logistyce. Dzięki ciągłym inwestycjom w kadrę i sprzęt sukcesywnie podnosimy poziom naszych usług.</a:t>
            </a:r>
            <a:endParaRPr lang="en-US" sz="900" dirty="0"/>
          </a:p>
        </p:txBody>
      </p:sp>
      <p:pic>
        <p:nvPicPr>
          <p:cNvPr id="3" name="Zástupný symbol obsahu 2"/>
          <p:cNvPicPr>
            <a:picLocks noGrp="1" noChangeAspect="1"/>
          </p:cNvPicPr>
          <p:nvPr>
            <p:ph sz="quarter" idx="2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6"/>
          <a:stretch/>
        </p:blipFill>
        <p:spPr>
          <a:xfrm>
            <a:off x="-278" y="1"/>
            <a:ext cx="3672000" cy="127396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Zástupný symbol obsahu 4"/>
          <p:cNvPicPr>
            <a:picLocks noGrp="1" noChangeAspect="1"/>
          </p:cNvPicPr>
          <p:nvPr>
            <p:ph sz="quarter" idx="19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"/>
          <a:stretch/>
        </p:blipFill>
        <p:spPr>
          <a:xfrm>
            <a:off x="-278" y="1276357"/>
            <a:ext cx="3672000" cy="129539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Zástupný symbol obsahu 6"/>
          <p:cNvPicPr>
            <a:picLocks noGrp="1" noChangeAspect="1"/>
          </p:cNvPicPr>
          <p:nvPr>
            <p:ph sz="quarter" idx="15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8"/>
          <a:stretch/>
        </p:blipFill>
        <p:spPr>
          <a:xfrm>
            <a:off x="0" y="2571751"/>
            <a:ext cx="3672000" cy="257174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Zástupný symbol obsahu 14"/>
          <p:cNvPicPr>
            <a:picLocks noGrp="1" noChangeAspect="1"/>
          </p:cNvPicPr>
          <p:nvPr>
            <p:ph sz="quarter" idx="13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3672000" y="2571750"/>
            <a:ext cx="3671497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Zástupný symbol obsahu 16"/>
          <p:cNvPicPr>
            <a:picLocks noGrp="1" noChangeAspect="1"/>
          </p:cNvPicPr>
          <p:nvPr>
            <p:ph sz="quarter" idx="17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3776" y="2571744"/>
            <a:ext cx="1800225" cy="257175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Zástupný symbol obsahu 20"/>
          <p:cNvPicPr>
            <a:picLocks noGrp="1" noChangeAspect="1"/>
          </p:cNvPicPr>
          <p:nvPr>
            <p:ph sz="quarter" idx="14"/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3776" y="0"/>
            <a:ext cx="1800225" cy="25717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20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mmit_1-PowerPoint-Template">
  <a:themeElements>
    <a:clrScheme name="default light">
      <a:dk1>
        <a:srgbClr val="797979"/>
      </a:dk1>
      <a:lt1>
        <a:srgbClr val="FFFFFF"/>
      </a:lt1>
      <a:dk2>
        <a:srgbClr val="21242F"/>
      </a:dk2>
      <a:lt2>
        <a:srgbClr val="FFFFFF"/>
      </a:lt2>
      <a:accent1>
        <a:srgbClr val="21242F"/>
      </a:accent1>
      <a:accent2>
        <a:srgbClr val="EA3945"/>
      </a:accent2>
      <a:accent3>
        <a:srgbClr val="A6B5BF"/>
      </a:accent3>
      <a:accent4>
        <a:srgbClr val="575B66"/>
      </a:accent4>
      <a:accent5>
        <a:srgbClr val="777D8C"/>
      </a:accent5>
      <a:accent6>
        <a:srgbClr val="9599A6"/>
      </a:accent6>
      <a:hlink>
        <a:srgbClr val="EA3945"/>
      </a:hlink>
      <a:folHlink>
        <a:srgbClr val="A6B5BF"/>
      </a:folHlink>
    </a:clrScheme>
    <a:fontScheme name="Office 2">
      <a:maj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it-01" id="{839AE325-EC27-41C2-BB25-10380FDE0E63}" vid="{E1FF81CA-314F-4FFD-8BAF-9534A298B5B6}"/>
    </a:ext>
  </a:extLst>
</a:theme>
</file>

<file path=ppt/theme/theme10.xml><?xml version="1.0" encoding="utf-8"?>
<a:theme xmlns:a="http://schemas.openxmlformats.org/drawingml/2006/main" name="Initial 2 Master">
  <a:themeElements>
    <a:clrScheme name="default light">
      <a:dk1>
        <a:srgbClr val="797979"/>
      </a:dk1>
      <a:lt1>
        <a:srgbClr val="FFFFFF"/>
      </a:lt1>
      <a:dk2>
        <a:srgbClr val="21242F"/>
      </a:dk2>
      <a:lt2>
        <a:srgbClr val="FFFFFF"/>
      </a:lt2>
      <a:accent1>
        <a:srgbClr val="21242F"/>
      </a:accent1>
      <a:accent2>
        <a:srgbClr val="EA3945"/>
      </a:accent2>
      <a:accent3>
        <a:srgbClr val="A6B5BF"/>
      </a:accent3>
      <a:accent4>
        <a:srgbClr val="575B66"/>
      </a:accent4>
      <a:accent5>
        <a:srgbClr val="777D8C"/>
      </a:accent5>
      <a:accent6>
        <a:srgbClr val="9599A6"/>
      </a:accent6>
      <a:hlink>
        <a:srgbClr val="EA3945"/>
      </a:hlink>
      <a:folHlink>
        <a:srgbClr val="A6B5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Map Master">
  <a:themeElements>
    <a:clrScheme name="default light">
      <a:dk1>
        <a:srgbClr val="797979"/>
      </a:dk1>
      <a:lt1>
        <a:srgbClr val="FFFFFF"/>
      </a:lt1>
      <a:dk2>
        <a:srgbClr val="21242F"/>
      </a:dk2>
      <a:lt2>
        <a:srgbClr val="FFFFFF"/>
      </a:lt2>
      <a:accent1>
        <a:srgbClr val="21242F"/>
      </a:accent1>
      <a:accent2>
        <a:srgbClr val="EA3945"/>
      </a:accent2>
      <a:accent3>
        <a:srgbClr val="A6B5BF"/>
      </a:accent3>
      <a:accent4>
        <a:srgbClr val="575B66"/>
      </a:accent4>
      <a:accent5>
        <a:srgbClr val="777D8C"/>
      </a:accent5>
      <a:accent6>
        <a:srgbClr val="9599A6"/>
      </a:accent6>
      <a:hlink>
        <a:srgbClr val="EA3945"/>
      </a:hlink>
      <a:folHlink>
        <a:srgbClr val="A6B5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c Centered Master">
  <a:themeElements>
    <a:clrScheme name="default light">
      <a:dk1>
        <a:srgbClr val="797979"/>
      </a:dk1>
      <a:lt1>
        <a:srgbClr val="FFFFFF"/>
      </a:lt1>
      <a:dk2>
        <a:srgbClr val="21242F"/>
      </a:dk2>
      <a:lt2>
        <a:srgbClr val="FFFFFF"/>
      </a:lt2>
      <a:accent1>
        <a:srgbClr val="21242F"/>
      </a:accent1>
      <a:accent2>
        <a:srgbClr val="EA3945"/>
      </a:accent2>
      <a:accent3>
        <a:srgbClr val="A6B5BF"/>
      </a:accent3>
      <a:accent4>
        <a:srgbClr val="575B66"/>
      </a:accent4>
      <a:accent5>
        <a:srgbClr val="777D8C"/>
      </a:accent5>
      <a:accent6>
        <a:srgbClr val="9599A6"/>
      </a:accent6>
      <a:hlink>
        <a:srgbClr val="EA3945"/>
      </a:hlink>
      <a:folHlink>
        <a:srgbClr val="A6B5BF"/>
      </a:folHlink>
    </a:clrScheme>
    <a:fontScheme name="Office 2">
      <a:maj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it-01" id="{839AE325-EC27-41C2-BB25-10380FDE0E63}" vid="{E1FF81CA-314F-4FFD-8BAF-9534A298B5B6}"/>
    </a:ext>
  </a:extLst>
</a:theme>
</file>

<file path=ppt/theme/theme3.xml><?xml version="1.0" encoding="utf-8"?>
<a:theme xmlns:a="http://schemas.openxmlformats.org/drawingml/2006/main" name="Mock-Up Master">
  <a:themeElements>
    <a:clrScheme name="default light">
      <a:dk1>
        <a:srgbClr val="797979"/>
      </a:dk1>
      <a:lt1>
        <a:srgbClr val="FFFFFF"/>
      </a:lt1>
      <a:dk2>
        <a:srgbClr val="21242F"/>
      </a:dk2>
      <a:lt2>
        <a:srgbClr val="FFFFFF"/>
      </a:lt2>
      <a:accent1>
        <a:srgbClr val="21242F"/>
      </a:accent1>
      <a:accent2>
        <a:srgbClr val="EA3945"/>
      </a:accent2>
      <a:accent3>
        <a:srgbClr val="A6B5BF"/>
      </a:accent3>
      <a:accent4>
        <a:srgbClr val="575B66"/>
      </a:accent4>
      <a:accent5>
        <a:srgbClr val="777D8C"/>
      </a:accent5>
      <a:accent6>
        <a:srgbClr val="9599A6"/>
      </a:accent6>
      <a:hlink>
        <a:srgbClr val="EA3945"/>
      </a:hlink>
      <a:folHlink>
        <a:srgbClr val="A6B5BF"/>
      </a:folHlink>
    </a:clrScheme>
    <a:fontScheme name="Office 2">
      <a:maj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it-01" id="{839AE325-EC27-41C2-BB25-10380FDE0E63}" vid="{E1FF81CA-314F-4FFD-8BAF-9534A298B5B6}"/>
    </a:ext>
  </a:extLst>
</a:theme>
</file>

<file path=ppt/theme/theme4.xml><?xml version="1.0" encoding="utf-8"?>
<a:theme xmlns:a="http://schemas.openxmlformats.org/drawingml/2006/main" name="Portfolio/Grid Master">
  <a:themeElements>
    <a:clrScheme name="default light">
      <a:dk1>
        <a:srgbClr val="797979"/>
      </a:dk1>
      <a:lt1>
        <a:srgbClr val="FFFFFF"/>
      </a:lt1>
      <a:dk2>
        <a:srgbClr val="21242F"/>
      </a:dk2>
      <a:lt2>
        <a:srgbClr val="FFFFFF"/>
      </a:lt2>
      <a:accent1>
        <a:srgbClr val="21242F"/>
      </a:accent1>
      <a:accent2>
        <a:srgbClr val="EA3945"/>
      </a:accent2>
      <a:accent3>
        <a:srgbClr val="A6B5BF"/>
      </a:accent3>
      <a:accent4>
        <a:srgbClr val="575B66"/>
      </a:accent4>
      <a:accent5>
        <a:srgbClr val="777D8C"/>
      </a:accent5>
      <a:accent6>
        <a:srgbClr val="9599A6"/>
      </a:accent6>
      <a:hlink>
        <a:srgbClr val="EA3945"/>
      </a:hlink>
      <a:folHlink>
        <a:srgbClr val="A6B5BF"/>
      </a:folHlink>
    </a:clrScheme>
    <a:fontScheme name="Office 2">
      <a:maj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it-01" id="{839AE325-EC27-41C2-BB25-10380FDE0E63}" vid="{E1FF81CA-314F-4FFD-8BAF-9534A298B5B6}"/>
    </a:ext>
  </a:extLst>
</a:theme>
</file>

<file path=ppt/theme/theme5.xml><?xml version="1.0" encoding="utf-8"?>
<a:theme xmlns:a="http://schemas.openxmlformats.org/drawingml/2006/main" name="Portfolio/Creative Master">
  <a:themeElements>
    <a:clrScheme name="default light">
      <a:dk1>
        <a:srgbClr val="797979"/>
      </a:dk1>
      <a:lt1>
        <a:srgbClr val="FFFFFF"/>
      </a:lt1>
      <a:dk2>
        <a:srgbClr val="21242F"/>
      </a:dk2>
      <a:lt2>
        <a:srgbClr val="FFFFFF"/>
      </a:lt2>
      <a:accent1>
        <a:srgbClr val="21242F"/>
      </a:accent1>
      <a:accent2>
        <a:srgbClr val="EA3945"/>
      </a:accent2>
      <a:accent3>
        <a:srgbClr val="A6B5BF"/>
      </a:accent3>
      <a:accent4>
        <a:srgbClr val="575B66"/>
      </a:accent4>
      <a:accent5>
        <a:srgbClr val="777D8C"/>
      </a:accent5>
      <a:accent6>
        <a:srgbClr val="9599A6"/>
      </a:accent6>
      <a:hlink>
        <a:srgbClr val="EA3945"/>
      </a:hlink>
      <a:folHlink>
        <a:srgbClr val="A6B5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it-01" id="{839AE325-EC27-41C2-BB25-10380FDE0E63}" vid="{E1FF81CA-314F-4FFD-8BAF-9534A298B5B6}"/>
    </a:ext>
  </a:extLst>
</a:theme>
</file>

<file path=ppt/theme/theme6.xml><?xml version="1.0" encoding="utf-8"?>
<a:theme xmlns:a="http://schemas.openxmlformats.org/drawingml/2006/main" name="Portfolio/Detail Master">
  <a:themeElements>
    <a:clrScheme name="default light">
      <a:dk1>
        <a:srgbClr val="797979"/>
      </a:dk1>
      <a:lt1>
        <a:srgbClr val="FFFFFF"/>
      </a:lt1>
      <a:dk2>
        <a:srgbClr val="21242F"/>
      </a:dk2>
      <a:lt2>
        <a:srgbClr val="FFFFFF"/>
      </a:lt2>
      <a:accent1>
        <a:srgbClr val="21242F"/>
      </a:accent1>
      <a:accent2>
        <a:srgbClr val="EA3945"/>
      </a:accent2>
      <a:accent3>
        <a:srgbClr val="A6B5BF"/>
      </a:accent3>
      <a:accent4>
        <a:srgbClr val="575B66"/>
      </a:accent4>
      <a:accent5>
        <a:srgbClr val="777D8C"/>
      </a:accent5>
      <a:accent6>
        <a:srgbClr val="9599A6"/>
      </a:accent6>
      <a:hlink>
        <a:srgbClr val="EA3945"/>
      </a:hlink>
      <a:folHlink>
        <a:srgbClr val="A6B5BF"/>
      </a:folHlink>
    </a:clrScheme>
    <a:fontScheme name="Office 2">
      <a:maj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it-01" id="{839AE325-EC27-41C2-BB25-10380FDE0E63}" vid="{E1FF81CA-314F-4FFD-8BAF-9534A298B5B6}"/>
    </a:ext>
  </a:extLst>
</a:theme>
</file>

<file path=ppt/theme/theme7.xml><?xml version="1.0" encoding="utf-8"?>
<a:theme xmlns:a="http://schemas.openxmlformats.org/drawingml/2006/main" name="Chart Master">
  <a:themeElements>
    <a:clrScheme name="default light">
      <a:dk1>
        <a:srgbClr val="797979"/>
      </a:dk1>
      <a:lt1>
        <a:srgbClr val="FFFFFF"/>
      </a:lt1>
      <a:dk2>
        <a:srgbClr val="21242F"/>
      </a:dk2>
      <a:lt2>
        <a:srgbClr val="FFFFFF"/>
      </a:lt2>
      <a:accent1>
        <a:srgbClr val="21242F"/>
      </a:accent1>
      <a:accent2>
        <a:srgbClr val="EA3945"/>
      </a:accent2>
      <a:accent3>
        <a:srgbClr val="A6B5BF"/>
      </a:accent3>
      <a:accent4>
        <a:srgbClr val="575B66"/>
      </a:accent4>
      <a:accent5>
        <a:srgbClr val="777D8C"/>
      </a:accent5>
      <a:accent6>
        <a:srgbClr val="9599A6"/>
      </a:accent6>
      <a:hlink>
        <a:srgbClr val="EA3945"/>
      </a:hlink>
      <a:folHlink>
        <a:srgbClr val="A6B5BF"/>
      </a:folHlink>
    </a:clrScheme>
    <a:fontScheme name="Office 2">
      <a:maj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it-01" id="{839AE325-EC27-41C2-BB25-10380FDE0E63}" vid="{E1FF81CA-314F-4FFD-8BAF-9534A298B5B6}"/>
    </a:ext>
  </a:extLst>
</a:theme>
</file>

<file path=ppt/theme/theme8.xml><?xml version="1.0" encoding="utf-8"?>
<a:theme xmlns:a="http://schemas.openxmlformats.org/drawingml/2006/main" name="Initial Master">
  <a:themeElements>
    <a:clrScheme name="default light">
      <a:dk1>
        <a:srgbClr val="797979"/>
      </a:dk1>
      <a:lt1>
        <a:srgbClr val="FFFFFF"/>
      </a:lt1>
      <a:dk2>
        <a:srgbClr val="21242F"/>
      </a:dk2>
      <a:lt2>
        <a:srgbClr val="FFFFFF"/>
      </a:lt2>
      <a:accent1>
        <a:srgbClr val="21242F"/>
      </a:accent1>
      <a:accent2>
        <a:srgbClr val="EA3945"/>
      </a:accent2>
      <a:accent3>
        <a:srgbClr val="A6B5BF"/>
      </a:accent3>
      <a:accent4>
        <a:srgbClr val="575B66"/>
      </a:accent4>
      <a:accent5>
        <a:srgbClr val="777D8C"/>
      </a:accent5>
      <a:accent6>
        <a:srgbClr val="9599A6"/>
      </a:accent6>
      <a:hlink>
        <a:srgbClr val="EA3945"/>
      </a:hlink>
      <a:folHlink>
        <a:srgbClr val="A6B5BF"/>
      </a:folHlink>
    </a:clrScheme>
    <a:fontScheme name="Office 2">
      <a:maj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Break Master">
  <a:themeElements>
    <a:clrScheme name="default light">
      <a:dk1>
        <a:srgbClr val="797979"/>
      </a:dk1>
      <a:lt1>
        <a:srgbClr val="FFFFFF"/>
      </a:lt1>
      <a:dk2>
        <a:srgbClr val="21242F"/>
      </a:dk2>
      <a:lt2>
        <a:srgbClr val="FFFFFF"/>
      </a:lt2>
      <a:accent1>
        <a:srgbClr val="21242F"/>
      </a:accent1>
      <a:accent2>
        <a:srgbClr val="EA3945"/>
      </a:accent2>
      <a:accent3>
        <a:srgbClr val="A6B5BF"/>
      </a:accent3>
      <a:accent4>
        <a:srgbClr val="575B66"/>
      </a:accent4>
      <a:accent5>
        <a:srgbClr val="777D8C"/>
      </a:accent5>
      <a:accent6>
        <a:srgbClr val="9599A6"/>
      </a:accent6>
      <a:hlink>
        <a:srgbClr val="EA3945"/>
      </a:hlink>
      <a:folHlink>
        <a:srgbClr val="A6B5BF"/>
      </a:folHlink>
    </a:clrScheme>
    <a:fontScheme name="Office 2">
      <a:maj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1742</TotalTime>
  <Words>463</Words>
  <Application>Microsoft Office PowerPoint</Application>
  <PresentationFormat>Pokaz na ekranie (16:9)</PresentationFormat>
  <Paragraphs>71</Paragraphs>
  <Slides>16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11</vt:i4>
      </vt:variant>
      <vt:variant>
        <vt:lpstr>Tytuły slajdów</vt:lpstr>
      </vt:variant>
      <vt:variant>
        <vt:i4>16</vt:i4>
      </vt:variant>
    </vt:vector>
  </HeadingPairs>
  <TitlesOfParts>
    <vt:vector size="33" baseType="lpstr">
      <vt:lpstr>Roboto Black</vt:lpstr>
      <vt:lpstr>Open Sans</vt:lpstr>
      <vt:lpstr>Roboto Light</vt:lpstr>
      <vt:lpstr>Arial</vt:lpstr>
      <vt:lpstr>Calibri</vt:lpstr>
      <vt:lpstr>Roboto</vt:lpstr>
      <vt:lpstr>Summit_1-PowerPoint-Template</vt:lpstr>
      <vt:lpstr>Basic Centered Master</vt:lpstr>
      <vt:lpstr>Mock-Up Master</vt:lpstr>
      <vt:lpstr>Portfolio/Grid Master</vt:lpstr>
      <vt:lpstr>Portfolio/Creative Master</vt:lpstr>
      <vt:lpstr>Portfolio/Detail Master</vt:lpstr>
      <vt:lpstr>Chart Master</vt:lpstr>
      <vt:lpstr>Initial Master</vt:lpstr>
      <vt:lpstr>Break Master</vt:lpstr>
      <vt:lpstr>Initial 2 Master</vt:lpstr>
      <vt:lpstr>Map Master</vt:lpstr>
      <vt:lpstr>Prezentacja programu PowerPoint</vt:lpstr>
      <vt:lpstr>Prezentacja programu PowerPoint</vt:lpstr>
      <vt:lpstr>Lokalizacja</vt:lpstr>
      <vt:lpstr>Prezentacja programu PowerPoint</vt:lpstr>
      <vt:lpstr>Prezentacja programu PowerPoint</vt:lpstr>
      <vt:lpstr>Prezentacja programu PowerPoint</vt:lpstr>
      <vt:lpstr>Świadczymy usługi transportowe na terenie całej Europy Zachodniej.</vt:lpstr>
      <vt:lpstr>Prezentacja programu PowerPoint</vt:lpstr>
      <vt:lpstr>Tabor</vt:lpstr>
      <vt:lpstr>Bezpieczeństwo</vt:lpstr>
      <vt:lpstr>Prezentacja programu PowerPoint</vt:lpstr>
      <vt:lpstr>Powierzając nam swój ładunek mają Państwo pewność, że nasza firma zadba o:</vt:lpstr>
      <vt:lpstr>Dlaczego warto nawiązać z nami współpracę?</vt:lpstr>
      <vt:lpstr>Wybór firmy Transhad to gwarancja:</vt:lpstr>
      <vt:lpstr>Prezentacja programu PowerPoint</vt:lpstr>
      <vt:lpstr>Dziękujemy za uwagę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firmy</dc:title>
  <dc:subject/>
  <dc:creator>Transhad</dc:creator>
  <cp:keywords/>
  <dc:description/>
  <cp:lastModifiedBy>Damian Zelwach</cp:lastModifiedBy>
  <cp:revision>118</cp:revision>
  <dcterms:created xsi:type="dcterms:W3CDTF">2014-10-25T17:49:30Z</dcterms:created>
  <dcterms:modified xsi:type="dcterms:W3CDTF">2017-06-27T11:36:44Z</dcterms:modified>
  <cp:category>Light Blue</cp:category>
</cp:coreProperties>
</file>