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7.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8.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9.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10.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764" r:id="rId2"/>
    <p:sldMasterId id="2147483720" r:id="rId3"/>
    <p:sldMasterId id="2147483683" r:id="rId4"/>
    <p:sldMasterId id="2147483687" r:id="rId5"/>
    <p:sldMasterId id="2147483694" r:id="rId6"/>
    <p:sldMasterId id="2147483696" r:id="rId7"/>
    <p:sldMasterId id="2147483665" r:id="rId8"/>
    <p:sldMasterId id="2147483715" r:id="rId9"/>
    <p:sldMasterId id="2147483703" r:id="rId10"/>
    <p:sldMasterId id="2147483666" r:id="rId11"/>
  </p:sldMasterIdLst>
  <p:notesMasterIdLst>
    <p:notesMasterId r:id="rId28"/>
  </p:notesMasterIdLst>
  <p:handoutMasterIdLst>
    <p:handoutMasterId r:id="rId29"/>
  </p:handoutMasterIdLst>
  <p:sldIdLst>
    <p:sldId id="258" r:id="rId12"/>
    <p:sldId id="379" r:id="rId13"/>
    <p:sldId id="396" r:id="rId14"/>
    <p:sldId id="266" r:id="rId15"/>
    <p:sldId id="408" r:id="rId16"/>
    <p:sldId id="409" r:id="rId17"/>
    <p:sldId id="406" r:id="rId18"/>
    <p:sldId id="305" r:id="rId19"/>
    <p:sldId id="413" r:id="rId20"/>
    <p:sldId id="368" r:id="rId21"/>
    <p:sldId id="414" r:id="rId22"/>
    <p:sldId id="291" r:id="rId23"/>
    <p:sldId id="416" r:id="rId24"/>
    <p:sldId id="417" r:id="rId25"/>
    <p:sldId id="418" r:id="rId26"/>
    <p:sldId id="293" r:id="rId27"/>
  </p:sldIdLst>
  <p:sldSz cx="9144000" cy="5143500" type="screen16x9"/>
  <p:notesSz cx="6669088" cy="9926638"/>
  <p:embeddedFontLst>
    <p:embeddedFont>
      <p:font typeface="Open Sans" panose="020B0606030504020204" pitchFamily="34" charset="0"/>
      <p:regular r:id="rId30"/>
      <p:bold r:id="rId31"/>
      <p:italic r:id="rId32"/>
      <p:boldItalic r:id="rId33"/>
    </p:embeddedFont>
    <p:embeddedFont>
      <p:font typeface="Calibri" panose="020F0502020204030204" pitchFamily="34" charset="0"/>
      <p:regular r:id="rId34"/>
      <p:bold r:id="rId35"/>
      <p:italic r:id="rId36"/>
      <p:boldItalic r:id="rId37"/>
    </p:embeddedFont>
    <p:embeddedFont>
      <p:font typeface="Roboto Black" panose="02000000000000000000" pitchFamily="2" charset="0"/>
      <p:bold r:id="rId38"/>
      <p:boldItalic r:id="rId39"/>
    </p:embeddedFont>
    <p:embeddedFont>
      <p:font typeface="Roboto" panose="02000000000000000000" pitchFamily="2" charset="0"/>
      <p:regular r:id="rId40"/>
      <p:bold r:id="rId41"/>
      <p:italic r:id="rId42"/>
      <p:boldItalic r:id="rId43"/>
    </p:embeddedFont>
    <p:embeddedFont>
      <p:font typeface="Roboto Light" panose="02000000000000000000" pitchFamily="2" charset="0"/>
      <p:regular r:id="rId44"/>
      <p:italic r:id="rId45"/>
    </p:embeddedFont>
  </p:embeddedFontLst>
  <p:defaultTextStyle>
    <a:defPPr>
      <a:defRPr lang="en-US"/>
    </a:defPPr>
    <a:lvl1pPr marL="0" algn="l" defTabSz="914124" rtl="0" eaLnBrk="1" latinLnBrk="0" hangingPunct="1">
      <a:defRPr sz="1800" kern="1200">
        <a:solidFill>
          <a:schemeClr val="tx1"/>
        </a:solidFill>
        <a:latin typeface="+mn-lt"/>
        <a:ea typeface="+mn-ea"/>
        <a:cs typeface="+mn-cs"/>
      </a:defRPr>
    </a:lvl1pPr>
    <a:lvl2pPr marL="457061" algn="l" defTabSz="914124" rtl="0" eaLnBrk="1" latinLnBrk="0" hangingPunct="1">
      <a:defRPr sz="1800" kern="1200">
        <a:solidFill>
          <a:schemeClr val="tx1"/>
        </a:solidFill>
        <a:latin typeface="+mn-lt"/>
        <a:ea typeface="+mn-ea"/>
        <a:cs typeface="+mn-cs"/>
      </a:defRPr>
    </a:lvl2pPr>
    <a:lvl3pPr marL="914124" algn="l" defTabSz="914124" rtl="0" eaLnBrk="1" latinLnBrk="0" hangingPunct="1">
      <a:defRPr sz="1800" kern="1200">
        <a:solidFill>
          <a:schemeClr val="tx1"/>
        </a:solidFill>
        <a:latin typeface="+mn-lt"/>
        <a:ea typeface="+mn-ea"/>
        <a:cs typeface="+mn-cs"/>
      </a:defRPr>
    </a:lvl3pPr>
    <a:lvl4pPr marL="1371186" algn="l" defTabSz="914124" rtl="0" eaLnBrk="1" latinLnBrk="0" hangingPunct="1">
      <a:defRPr sz="1800" kern="1200">
        <a:solidFill>
          <a:schemeClr val="tx1"/>
        </a:solidFill>
        <a:latin typeface="+mn-lt"/>
        <a:ea typeface="+mn-ea"/>
        <a:cs typeface="+mn-cs"/>
      </a:defRPr>
    </a:lvl4pPr>
    <a:lvl5pPr marL="1828247" algn="l" defTabSz="914124" rtl="0" eaLnBrk="1" latinLnBrk="0" hangingPunct="1">
      <a:defRPr sz="1800" kern="1200">
        <a:solidFill>
          <a:schemeClr val="tx1"/>
        </a:solidFill>
        <a:latin typeface="+mn-lt"/>
        <a:ea typeface="+mn-ea"/>
        <a:cs typeface="+mn-cs"/>
      </a:defRPr>
    </a:lvl5pPr>
    <a:lvl6pPr marL="2285309" algn="l" defTabSz="914124" rtl="0" eaLnBrk="1" latinLnBrk="0" hangingPunct="1">
      <a:defRPr sz="1800" kern="1200">
        <a:solidFill>
          <a:schemeClr val="tx1"/>
        </a:solidFill>
        <a:latin typeface="+mn-lt"/>
        <a:ea typeface="+mn-ea"/>
        <a:cs typeface="+mn-cs"/>
      </a:defRPr>
    </a:lvl6pPr>
    <a:lvl7pPr marL="2742371" algn="l" defTabSz="914124" rtl="0" eaLnBrk="1" latinLnBrk="0" hangingPunct="1">
      <a:defRPr sz="1800" kern="1200">
        <a:solidFill>
          <a:schemeClr val="tx1"/>
        </a:solidFill>
        <a:latin typeface="+mn-lt"/>
        <a:ea typeface="+mn-ea"/>
        <a:cs typeface="+mn-cs"/>
      </a:defRPr>
    </a:lvl7pPr>
    <a:lvl8pPr marL="3199432" algn="l" defTabSz="914124" rtl="0" eaLnBrk="1" latinLnBrk="0" hangingPunct="1">
      <a:defRPr sz="1800" kern="1200">
        <a:solidFill>
          <a:schemeClr val="tx1"/>
        </a:solidFill>
        <a:latin typeface="+mn-lt"/>
        <a:ea typeface="+mn-ea"/>
        <a:cs typeface="+mn-cs"/>
      </a:defRPr>
    </a:lvl8pPr>
    <a:lvl9pPr marL="3656494" algn="l" defTabSz="914124"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68" userDrawn="1">
          <p15:clr>
            <a:srgbClr val="A4A3A4"/>
          </p15:clr>
        </p15:guide>
        <p15:guide id="2" pos="384" userDrawn="1">
          <p15:clr>
            <a:srgbClr val="A4A3A4"/>
          </p15:clr>
        </p15:guide>
        <p15:guide id="3" orient="horz" pos="276">
          <p15:clr>
            <a:srgbClr val="A4A3A4"/>
          </p15:clr>
        </p15:guide>
        <p15:guide id="4" pos="288">
          <p15:clr>
            <a:srgbClr val="A4A3A4"/>
          </p15:clr>
        </p15:guide>
      </p15:sldGuideLst>
    </p:ext>
    <p:ext uri="{2D200454-40CA-4A62-9FC3-DE9A4176ACB9}">
      <p15:notesGuideLst xmlns:p15="http://schemas.microsoft.com/office/powerpoint/2012/main">
        <p15:guide id="1" orient="horz" pos="3127">
          <p15:clr>
            <a:srgbClr val="A4A3A4"/>
          </p15:clr>
        </p15:guide>
        <p15:guide id="2" pos="210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03945"/>
    <a:srgbClr val="473945"/>
    <a:srgbClr val="FACE0E"/>
    <a:srgbClr val="EA3945"/>
    <a:srgbClr val="D6343F"/>
    <a:srgbClr val="EBF1F5"/>
    <a:srgbClr val="EEF1FA"/>
    <a:srgbClr val="EFF2FB"/>
    <a:srgbClr val="EEF0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936" autoAdjust="0"/>
    <p:restoredTop sz="86410" autoAdjust="0"/>
  </p:normalViewPr>
  <p:slideViewPr>
    <p:cSldViewPr snapToGrid="0" snapToObjects="1">
      <p:cViewPr varScale="1">
        <p:scale>
          <a:sx n="90" d="100"/>
          <a:sy n="90" d="100"/>
        </p:scale>
        <p:origin x="96" y="612"/>
      </p:cViewPr>
      <p:guideLst>
        <p:guide orient="horz" pos="368"/>
        <p:guide pos="384"/>
        <p:guide orient="horz" pos="276"/>
        <p:guide pos="288"/>
      </p:guideLst>
    </p:cSldViewPr>
  </p:slideViewPr>
  <p:outlineViewPr>
    <p:cViewPr>
      <p:scale>
        <a:sx n="33" d="100"/>
        <a:sy n="33" d="100"/>
      </p:scale>
      <p:origin x="0" y="-1440"/>
    </p:cViewPr>
  </p:outlineViewPr>
  <p:notesTextViewPr>
    <p:cViewPr>
      <p:scale>
        <a:sx n="3" d="2"/>
        <a:sy n="3" d="2"/>
      </p:scale>
      <p:origin x="0" y="0"/>
    </p:cViewPr>
  </p:notesTextViewPr>
  <p:sorterViewPr>
    <p:cViewPr>
      <p:scale>
        <a:sx n="66" d="100"/>
        <a:sy n="66" d="100"/>
      </p:scale>
      <p:origin x="0" y="0"/>
    </p:cViewPr>
  </p:sorterViewPr>
  <p:notesViewPr>
    <p:cSldViewPr snapToGrid="0">
      <p:cViewPr varScale="1">
        <p:scale>
          <a:sx n="80" d="100"/>
          <a:sy n="80" d="100"/>
        </p:scale>
        <p:origin x="5754" y="102"/>
      </p:cViewPr>
      <p:guideLst>
        <p:guide orient="horz" pos="3127"/>
        <p:guide pos="210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font" Target="fonts/font10.fntdata"/><Relationship Id="rId21" Type="http://schemas.openxmlformats.org/officeDocument/2006/relationships/slide" Target="slides/slide10.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handoutMaster" Target="handoutMasters/handoutMaster1.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notesMaster" Target="notesMasters/notesMaster1.xml"/><Relationship Id="rId36" Type="http://schemas.openxmlformats.org/officeDocument/2006/relationships/font" Target="fonts/font7.fntdata"/><Relationship Id="rId49"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font" Target="fonts/font2.fntdata"/><Relationship Id="rId44" Type="http://schemas.openxmlformats.org/officeDocument/2006/relationships/font" Target="fonts/font15.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theme" Target="theme/theme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presProps" Target="presProps.xml"/><Relationship Id="rId20" Type="http://schemas.openxmlformats.org/officeDocument/2006/relationships/slide" Target="slides/slide9.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889938"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777607" y="2"/>
            <a:ext cx="2889938" cy="498056"/>
          </a:xfrm>
          <a:prstGeom prst="rect">
            <a:avLst/>
          </a:prstGeom>
        </p:spPr>
        <p:txBody>
          <a:bodyPr vert="horz" lIns="91440" tIns="45720" rIns="91440" bIns="45720" rtlCol="0"/>
          <a:lstStyle>
            <a:lvl1pPr algn="r">
              <a:defRPr sz="1200"/>
            </a:lvl1pPr>
          </a:lstStyle>
          <a:p>
            <a:fld id="{B60CD0EA-239A-0D42-86FA-938C392FE9F7}" type="datetime1">
              <a:t>01.03.2017</a:t>
            </a:fld>
            <a:endParaRPr lang="en-US"/>
          </a:p>
        </p:txBody>
      </p:sp>
      <p:sp>
        <p:nvSpPr>
          <p:cNvPr id="4" name="Footer Placeholder 3"/>
          <p:cNvSpPr>
            <a:spLocks noGrp="1"/>
          </p:cNvSpPr>
          <p:nvPr>
            <p:ph type="ftr" sz="quarter" idx="2"/>
          </p:nvPr>
        </p:nvSpPr>
        <p:spPr>
          <a:xfrm>
            <a:off x="0" y="9428585"/>
            <a:ext cx="2889938" cy="49805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777607" y="9428585"/>
            <a:ext cx="2889938" cy="498055"/>
          </a:xfrm>
          <a:prstGeom prst="rect">
            <a:avLst/>
          </a:prstGeom>
        </p:spPr>
        <p:txBody>
          <a:bodyPr vert="horz" lIns="91440" tIns="45720" rIns="91440" bIns="45720" rtlCol="0" anchor="b"/>
          <a:lstStyle>
            <a:lvl1pPr algn="r">
              <a:defRPr sz="1200"/>
            </a:lvl1pPr>
          </a:lstStyle>
          <a:p>
            <a:fld id="{CCAA83DC-AE9A-44FF-A844-E2E5D5BA047F}" type="slidenum">
              <a:rPr lang="en-US" smtClean="0"/>
              <a:t>‹#›</a:t>
            </a:fld>
            <a:endParaRPr lang="en-US"/>
          </a:p>
        </p:txBody>
      </p:sp>
    </p:spTree>
    <p:extLst>
      <p:ext uri="{BB962C8B-B14F-4D97-AF65-F5344CB8AC3E}">
        <p14:creationId xmlns:p14="http://schemas.microsoft.com/office/powerpoint/2010/main" val="127622522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889938"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777607" y="2"/>
            <a:ext cx="2889938" cy="498056"/>
          </a:xfrm>
          <a:prstGeom prst="rect">
            <a:avLst/>
          </a:prstGeom>
        </p:spPr>
        <p:txBody>
          <a:bodyPr vert="horz" lIns="91440" tIns="45720" rIns="91440" bIns="45720" rtlCol="0"/>
          <a:lstStyle>
            <a:lvl1pPr algn="r">
              <a:defRPr sz="1200"/>
            </a:lvl1pPr>
          </a:lstStyle>
          <a:p>
            <a:fld id="{5193309F-0A04-C444-9877-B2D5B465713C}" type="datetime1">
              <a:t>01.03.2017</a:t>
            </a:fld>
            <a:endParaRPr lang="en-US"/>
          </a:p>
        </p:txBody>
      </p:sp>
      <p:sp>
        <p:nvSpPr>
          <p:cNvPr id="4" name="Slide Image Placeholder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66909" y="4777195"/>
            <a:ext cx="5335270" cy="390861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5"/>
            <a:ext cx="2889938"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777607" y="9428585"/>
            <a:ext cx="2889938" cy="498055"/>
          </a:xfrm>
          <a:prstGeom prst="rect">
            <a:avLst/>
          </a:prstGeom>
        </p:spPr>
        <p:txBody>
          <a:bodyPr vert="horz" lIns="91440" tIns="45720" rIns="91440" bIns="45720" rtlCol="0" anchor="b"/>
          <a:lstStyle>
            <a:lvl1pPr algn="r">
              <a:defRPr sz="1200"/>
            </a:lvl1pPr>
          </a:lstStyle>
          <a:p>
            <a:fld id="{39C4FF52-46E3-43CB-AB80-CBEE90E8F28C}" type="slidenum">
              <a:rPr lang="en-US" smtClean="0"/>
              <a:t>‹#›</a:t>
            </a:fld>
            <a:endParaRPr lang="en-US"/>
          </a:p>
        </p:txBody>
      </p:sp>
    </p:spTree>
    <p:extLst>
      <p:ext uri="{BB962C8B-B14F-4D97-AF65-F5344CB8AC3E}">
        <p14:creationId xmlns:p14="http://schemas.microsoft.com/office/powerpoint/2010/main" val="3799800046"/>
      </p:ext>
    </p:extLst>
  </p:cSld>
  <p:clrMap bg1="lt1" tx1="dk1" bg2="lt2" tx2="dk2" accent1="accent1" accent2="accent2" accent3="accent3" accent4="accent4" accent5="accent5" accent6="accent6" hlink="hlink" folHlink="folHlink"/>
  <p:hf sldNum="0" hdr="0" ftr="0" dt="0"/>
  <p:notesStyle>
    <a:lvl1pPr marL="0" algn="l" defTabSz="914124" rtl="0" eaLnBrk="1" latinLnBrk="0" hangingPunct="1">
      <a:defRPr sz="1200" kern="1200">
        <a:solidFill>
          <a:schemeClr val="tx1"/>
        </a:solidFill>
        <a:latin typeface="+mn-lt"/>
        <a:ea typeface="+mn-ea"/>
        <a:cs typeface="+mn-cs"/>
      </a:defRPr>
    </a:lvl1pPr>
    <a:lvl2pPr marL="457061" algn="l" defTabSz="914124" rtl="0" eaLnBrk="1" latinLnBrk="0" hangingPunct="1">
      <a:defRPr sz="1200" kern="1200">
        <a:solidFill>
          <a:schemeClr val="tx1"/>
        </a:solidFill>
        <a:latin typeface="+mn-lt"/>
        <a:ea typeface="+mn-ea"/>
        <a:cs typeface="+mn-cs"/>
      </a:defRPr>
    </a:lvl2pPr>
    <a:lvl3pPr marL="914124" algn="l" defTabSz="914124" rtl="0" eaLnBrk="1" latinLnBrk="0" hangingPunct="1">
      <a:defRPr sz="1200" kern="1200">
        <a:solidFill>
          <a:schemeClr val="tx1"/>
        </a:solidFill>
        <a:latin typeface="+mn-lt"/>
        <a:ea typeface="+mn-ea"/>
        <a:cs typeface="+mn-cs"/>
      </a:defRPr>
    </a:lvl3pPr>
    <a:lvl4pPr marL="1371186" algn="l" defTabSz="914124" rtl="0" eaLnBrk="1" latinLnBrk="0" hangingPunct="1">
      <a:defRPr sz="1200" kern="1200">
        <a:solidFill>
          <a:schemeClr val="tx1"/>
        </a:solidFill>
        <a:latin typeface="+mn-lt"/>
        <a:ea typeface="+mn-ea"/>
        <a:cs typeface="+mn-cs"/>
      </a:defRPr>
    </a:lvl4pPr>
    <a:lvl5pPr marL="1828247" algn="l" defTabSz="914124" rtl="0" eaLnBrk="1" latinLnBrk="0" hangingPunct="1">
      <a:defRPr sz="1200" kern="1200">
        <a:solidFill>
          <a:schemeClr val="tx1"/>
        </a:solidFill>
        <a:latin typeface="+mn-lt"/>
        <a:ea typeface="+mn-ea"/>
        <a:cs typeface="+mn-cs"/>
      </a:defRPr>
    </a:lvl5pPr>
    <a:lvl6pPr marL="2285309" algn="l" defTabSz="914124" rtl="0" eaLnBrk="1" latinLnBrk="0" hangingPunct="1">
      <a:defRPr sz="1200" kern="1200">
        <a:solidFill>
          <a:schemeClr val="tx1"/>
        </a:solidFill>
        <a:latin typeface="+mn-lt"/>
        <a:ea typeface="+mn-ea"/>
        <a:cs typeface="+mn-cs"/>
      </a:defRPr>
    </a:lvl6pPr>
    <a:lvl7pPr marL="2742371" algn="l" defTabSz="914124" rtl="0" eaLnBrk="1" latinLnBrk="0" hangingPunct="1">
      <a:defRPr sz="1200" kern="1200">
        <a:solidFill>
          <a:schemeClr val="tx1"/>
        </a:solidFill>
        <a:latin typeface="+mn-lt"/>
        <a:ea typeface="+mn-ea"/>
        <a:cs typeface="+mn-cs"/>
      </a:defRPr>
    </a:lvl7pPr>
    <a:lvl8pPr marL="3199432" algn="l" defTabSz="914124" rtl="0" eaLnBrk="1" latinLnBrk="0" hangingPunct="1">
      <a:defRPr sz="1200" kern="1200">
        <a:solidFill>
          <a:schemeClr val="tx1"/>
        </a:solidFill>
        <a:latin typeface="+mn-lt"/>
        <a:ea typeface="+mn-ea"/>
        <a:cs typeface="+mn-cs"/>
      </a:defRPr>
    </a:lvl8pPr>
    <a:lvl9pPr marL="3656494" algn="l" defTabSz="91412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a:xfrm>
            <a:off x="357188" y="1239838"/>
            <a:ext cx="5954712" cy="3351212"/>
          </a:xfrm>
        </p:spPr>
      </p:sp>
      <p:sp>
        <p:nvSpPr>
          <p:cNvPr id="3" name="Zástupný symbol poznámok 2"/>
          <p:cNvSpPr>
            <a:spLocks noGrp="1"/>
          </p:cNvSpPr>
          <p:nvPr>
            <p:ph type="body" idx="1"/>
          </p:nvPr>
        </p:nvSpPr>
        <p:spPr/>
        <p:txBody>
          <a:bodyPr/>
          <a:lstStyle/>
          <a:p>
            <a:endParaRPr lang="en-US"/>
          </a:p>
        </p:txBody>
      </p:sp>
    </p:spTree>
    <p:extLst>
      <p:ext uri="{BB962C8B-B14F-4D97-AF65-F5344CB8AC3E}">
        <p14:creationId xmlns:p14="http://schemas.microsoft.com/office/powerpoint/2010/main" val="39510970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a:xfrm>
            <a:off x="357188" y="1239838"/>
            <a:ext cx="5954712" cy="3351212"/>
          </a:xfrm>
        </p:spPr>
      </p:sp>
      <p:sp>
        <p:nvSpPr>
          <p:cNvPr id="3" name="Zástupný symbol poznámok 2"/>
          <p:cNvSpPr>
            <a:spLocks noGrp="1"/>
          </p:cNvSpPr>
          <p:nvPr>
            <p:ph type="body" idx="1"/>
          </p:nvPr>
        </p:nvSpPr>
        <p:spPr/>
        <p:txBody>
          <a:bodyPr/>
          <a:lstStyle/>
          <a:p>
            <a:endParaRPr lang="en-US"/>
          </a:p>
        </p:txBody>
      </p:sp>
    </p:spTree>
    <p:extLst>
      <p:ext uri="{BB962C8B-B14F-4D97-AF65-F5344CB8AC3E}">
        <p14:creationId xmlns:p14="http://schemas.microsoft.com/office/powerpoint/2010/main" val="10910035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a:xfrm>
            <a:off x="357188" y="1239838"/>
            <a:ext cx="5954712" cy="3351212"/>
          </a:xfrm>
        </p:spPr>
      </p:sp>
      <p:sp>
        <p:nvSpPr>
          <p:cNvPr id="3" name="Zástupný symbol poznámok 2"/>
          <p:cNvSpPr>
            <a:spLocks noGrp="1"/>
          </p:cNvSpPr>
          <p:nvPr>
            <p:ph type="body" idx="1"/>
          </p:nvPr>
        </p:nvSpPr>
        <p:spPr/>
        <p:txBody>
          <a:bodyPr/>
          <a:lstStyle/>
          <a:p>
            <a:endParaRPr lang="en-US"/>
          </a:p>
        </p:txBody>
      </p:sp>
    </p:spTree>
    <p:extLst>
      <p:ext uri="{BB962C8B-B14F-4D97-AF65-F5344CB8AC3E}">
        <p14:creationId xmlns:p14="http://schemas.microsoft.com/office/powerpoint/2010/main" val="29209668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a:xfrm>
            <a:off x="357188" y="1239838"/>
            <a:ext cx="5954712" cy="3351212"/>
          </a:xfrm>
        </p:spPr>
      </p:sp>
      <p:sp>
        <p:nvSpPr>
          <p:cNvPr id="3" name="Zástupný symbol poznámok 2"/>
          <p:cNvSpPr>
            <a:spLocks noGrp="1"/>
          </p:cNvSpPr>
          <p:nvPr>
            <p:ph type="body" idx="1"/>
          </p:nvPr>
        </p:nvSpPr>
        <p:spPr/>
        <p:txBody>
          <a:bodyPr/>
          <a:lstStyle/>
          <a:p>
            <a:endParaRPr lang="en-US"/>
          </a:p>
        </p:txBody>
      </p:sp>
    </p:spTree>
    <p:extLst>
      <p:ext uri="{BB962C8B-B14F-4D97-AF65-F5344CB8AC3E}">
        <p14:creationId xmlns:p14="http://schemas.microsoft.com/office/powerpoint/2010/main" val="25527566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a:xfrm>
            <a:off x="357188" y="1239838"/>
            <a:ext cx="5954712" cy="3351212"/>
          </a:xfrm>
        </p:spPr>
      </p:sp>
      <p:sp>
        <p:nvSpPr>
          <p:cNvPr id="3" name="Zástupný symbol poznámok 2"/>
          <p:cNvSpPr>
            <a:spLocks noGrp="1"/>
          </p:cNvSpPr>
          <p:nvPr>
            <p:ph type="body" idx="1"/>
          </p:nvPr>
        </p:nvSpPr>
        <p:spPr/>
        <p:txBody>
          <a:bodyPr/>
          <a:lstStyle/>
          <a:p>
            <a:endParaRPr lang="en-US"/>
          </a:p>
        </p:txBody>
      </p:sp>
    </p:spTree>
    <p:extLst>
      <p:ext uri="{BB962C8B-B14F-4D97-AF65-F5344CB8AC3E}">
        <p14:creationId xmlns:p14="http://schemas.microsoft.com/office/powerpoint/2010/main" val="41035965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a:xfrm>
            <a:off x="357188" y="1239838"/>
            <a:ext cx="5954712" cy="3351212"/>
          </a:xfrm>
        </p:spPr>
      </p:sp>
      <p:sp>
        <p:nvSpPr>
          <p:cNvPr id="3" name="Zástupný symbol poznámok 2"/>
          <p:cNvSpPr>
            <a:spLocks noGrp="1"/>
          </p:cNvSpPr>
          <p:nvPr>
            <p:ph type="body" idx="1"/>
          </p:nvPr>
        </p:nvSpPr>
        <p:spPr/>
        <p:txBody>
          <a:bodyPr/>
          <a:lstStyle/>
          <a:p>
            <a:endParaRPr lang="en-US"/>
          </a:p>
        </p:txBody>
      </p:sp>
    </p:spTree>
    <p:extLst>
      <p:ext uri="{BB962C8B-B14F-4D97-AF65-F5344CB8AC3E}">
        <p14:creationId xmlns:p14="http://schemas.microsoft.com/office/powerpoint/2010/main" val="12832418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a:xfrm>
            <a:off x="357188" y="1239838"/>
            <a:ext cx="5954712" cy="3351212"/>
          </a:xfrm>
        </p:spPr>
      </p:sp>
      <p:sp>
        <p:nvSpPr>
          <p:cNvPr id="3" name="Zástupný symbol poznámok 2"/>
          <p:cNvSpPr>
            <a:spLocks noGrp="1"/>
          </p:cNvSpPr>
          <p:nvPr>
            <p:ph type="body" idx="1"/>
          </p:nvPr>
        </p:nvSpPr>
        <p:spPr/>
        <p:txBody>
          <a:bodyPr/>
          <a:lstStyle/>
          <a:p>
            <a:endParaRPr lang="en-US"/>
          </a:p>
        </p:txBody>
      </p:sp>
    </p:spTree>
    <p:extLst>
      <p:ext uri="{BB962C8B-B14F-4D97-AF65-F5344CB8AC3E}">
        <p14:creationId xmlns:p14="http://schemas.microsoft.com/office/powerpoint/2010/main" val="817412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a:xfrm>
            <a:off x="357188" y="1239838"/>
            <a:ext cx="5954712" cy="3351212"/>
          </a:xfrm>
        </p:spPr>
      </p:sp>
      <p:sp>
        <p:nvSpPr>
          <p:cNvPr id="3" name="Zástupný symbol poznámok 2"/>
          <p:cNvSpPr>
            <a:spLocks noGrp="1"/>
          </p:cNvSpPr>
          <p:nvPr>
            <p:ph type="body" idx="1"/>
          </p:nvPr>
        </p:nvSpPr>
        <p:spPr/>
        <p:txBody>
          <a:bodyPr/>
          <a:lstStyle/>
          <a:p>
            <a:endParaRPr lang="en-US"/>
          </a:p>
        </p:txBody>
      </p:sp>
    </p:spTree>
    <p:extLst>
      <p:ext uri="{BB962C8B-B14F-4D97-AF65-F5344CB8AC3E}">
        <p14:creationId xmlns:p14="http://schemas.microsoft.com/office/powerpoint/2010/main" val="948678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a:xfrm>
            <a:off x="357188" y="1239838"/>
            <a:ext cx="5954712" cy="3351212"/>
          </a:xfrm>
        </p:spPr>
      </p:sp>
      <p:sp>
        <p:nvSpPr>
          <p:cNvPr id="3" name="Zástupný symbol poznámok 2"/>
          <p:cNvSpPr>
            <a:spLocks noGrp="1"/>
          </p:cNvSpPr>
          <p:nvPr>
            <p:ph type="body" idx="1"/>
          </p:nvPr>
        </p:nvSpPr>
        <p:spPr/>
        <p:txBody>
          <a:bodyPr/>
          <a:lstStyle/>
          <a:p>
            <a:endParaRPr lang="en-US"/>
          </a:p>
        </p:txBody>
      </p:sp>
    </p:spTree>
    <p:extLst>
      <p:ext uri="{BB962C8B-B14F-4D97-AF65-F5344CB8AC3E}">
        <p14:creationId xmlns:p14="http://schemas.microsoft.com/office/powerpoint/2010/main" val="918096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a:xfrm>
            <a:off x="357188" y="1239838"/>
            <a:ext cx="5954712" cy="3351212"/>
          </a:xfrm>
        </p:spPr>
      </p:sp>
      <p:sp>
        <p:nvSpPr>
          <p:cNvPr id="3" name="Zástupný symbol poznámok 2"/>
          <p:cNvSpPr>
            <a:spLocks noGrp="1"/>
          </p:cNvSpPr>
          <p:nvPr>
            <p:ph type="body" idx="1"/>
          </p:nvPr>
        </p:nvSpPr>
        <p:spPr/>
        <p:txBody>
          <a:bodyPr/>
          <a:lstStyle/>
          <a:p>
            <a:endParaRPr lang="en-US"/>
          </a:p>
        </p:txBody>
      </p:sp>
    </p:spTree>
    <p:extLst>
      <p:ext uri="{BB962C8B-B14F-4D97-AF65-F5344CB8AC3E}">
        <p14:creationId xmlns:p14="http://schemas.microsoft.com/office/powerpoint/2010/main" val="42005473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a:xfrm>
            <a:off x="357188" y="1239838"/>
            <a:ext cx="5954712" cy="3351212"/>
          </a:xfrm>
        </p:spPr>
      </p:sp>
      <p:sp>
        <p:nvSpPr>
          <p:cNvPr id="3" name="Zástupný symbol poznámok 2"/>
          <p:cNvSpPr>
            <a:spLocks noGrp="1"/>
          </p:cNvSpPr>
          <p:nvPr>
            <p:ph type="body" idx="1"/>
          </p:nvPr>
        </p:nvSpPr>
        <p:spPr/>
        <p:txBody>
          <a:bodyPr/>
          <a:lstStyle/>
          <a:p>
            <a:endParaRPr lang="en-US"/>
          </a:p>
        </p:txBody>
      </p:sp>
    </p:spTree>
    <p:extLst>
      <p:ext uri="{BB962C8B-B14F-4D97-AF65-F5344CB8AC3E}">
        <p14:creationId xmlns:p14="http://schemas.microsoft.com/office/powerpoint/2010/main" val="37942434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a:xfrm>
            <a:off x="357188" y="1239838"/>
            <a:ext cx="5954712" cy="3351212"/>
          </a:xfrm>
        </p:spPr>
      </p:sp>
      <p:sp>
        <p:nvSpPr>
          <p:cNvPr id="3" name="Zástupný symbol poznámok 2"/>
          <p:cNvSpPr>
            <a:spLocks noGrp="1"/>
          </p:cNvSpPr>
          <p:nvPr>
            <p:ph type="body" idx="1"/>
          </p:nvPr>
        </p:nvSpPr>
        <p:spPr/>
        <p:txBody>
          <a:bodyPr/>
          <a:lstStyle/>
          <a:p>
            <a:endParaRPr lang="en-US"/>
          </a:p>
        </p:txBody>
      </p:sp>
    </p:spTree>
    <p:extLst>
      <p:ext uri="{BB962C8B-B14F-4D97-AF65-F5344CB8AC3E}">
        <p14:creationId xmlns:p14="http://schemas.microsoft.com/office/powerpoint/2010/main" val="14273428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188" y="1239838"/>
            <a:ext cx="5954712" cy="3351212"/>
          </a:xfrm>
        </p:spPr>
      </p:sp>
      <p:sp>
        <p:nvSpPr>
          <p:cNvPr id="3" name="Notes Placeholder 2"/>
          <p:cNvSpPr>
            <a:spLocks noGrp="1"/>
          </p:cNvSpPr>
          <p:nvPr>
            <p:ph type="body" idx="1"/>
          </p:nvPr>
        </p:nvSpPr>
        <p:spPr/>
        <p:txBody>
          <a:bodyPr/>
          <a:lstStyle/>
          <a:p>
            <a:endParaRPr lang="sk-SK"/>
          </a:p>
        </p:txBody>
      </p:sp>
      <p:sp>
        <p:nvSpPr>
          <p:cNvPr id="4" name="Slide Number Placeholder 3"/>
          <p:cNvSpPr>
            <a:spLocks noGrp="1"/>
          </p:cNvSpPr>
          <p:nvPr>
            <p:ph type="sldNum" sz="quarter" idx="10"/>
          </p:nvPr>
        </p:nvSpPr>
        <p:spPr/>
        <p:txBody>
          <a:bodyPr/>
          <a:lstStyle/>
          <a:p>
            <a:fld id="{39C4FF52-46E3-43CB-AB80-CBEE90E8F28C}" type="slidenum">
              <a:rPr lang="en-US" smtClean="0"/>
              <a:t>7</a:t>
            </a:fld>
            <a:endParaRPr lang="en-US"/>
          </a:p>
        </p:txBody>
      </p:sp>
    </p:spTree>
    <p:extLst>
      <p:ext uri="{BB962C8B-B14F-4D97-AF65-F5344CB8AC3E}">
        <p14:creationId xmlns:p14="http://schemas.microsoft.com/office/powerpoint/2010/main" val="26519942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a:xfrm>
            <a:off x="357188" y="1239838"/>
            <a:ext cx="5954712" cy="3351212"/>
          </a:xfrm>
        </p:spPr>
      </p:sp>
      <p:sp>
        <p:nvSpPr>
          <p:cNvPr id="3" name="Zástupný symbol poznámok 2"/>
          <p:cNvSpPr>
            <a:spLocks noGrp="1"/>
          </p:cNvSpPr>
          <p:nvPr>
            <p:ph type="body" idx="1"/>
          </p:nvPr>
        </p:nvSpPr>
        <p:spPr/>
        <p:txBody>
          <a:bodyPr/>
          <a:lstStyle/>
          <a:p>
            <a:endParaRPr lang="en-US"/>
          </a:p>
        </p:txBody>
      </p:sp>
    </p:spTree>
    <p:extLst>
      <p:ext uri="{BB962C8B-B14F-4D97-AF65-F5344CB8AC3E}">
        <p14:creationId xmlns:p14="http://schemas.microsoft.com/office/powerpoint/2010/main" val="19058789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a:xfrm>
            <a:off x="357188" y="1239838"/>
            <a:ext cx="5954712" cy="3351212"/>
          </a:xfrm>
        </p:spPr>
      </p:sp>
      <p:sp>
        <p:nvSpPr>
          <p:cNvPr id="3" name="Zástupný symbol poznámok 2"/>
          <p:cNvSpPr>
            <a:spLocks noGrp="1"/>
          </p:cNvSpPr>
          <p:nvPr>
            <p:ph type="body" idx="1"/>
          </p:nvPr>
        </p:nvSpPr>
        <p:spPr/>
        <p:txBody>
          <a:bodyPr/>
          <a:lstStyle/>
          <a:p>
            <a:endParaRPr lang="en-US"/>
          </a:p>
        </p:txBody>
      </p:sp>
    </p:spTree>
    <p:extLst>
      <p:ext uri="{BB962C8B-B14F-4D97-AF65-F5344CB8AC3E}">
        <p14:creationId xmlns:p14="http://schemas.microsoft.com/office/powerpoint/2010/main" val="19449383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0_Slide 1">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a:lstStyle/>
          <a:p>
            <a:r>
              <a:rPr lang="sk-SK"/>
              <a:t>Click to edit Master title style</a:t>
            </a:r>
            <a:endParaRPr lang="en-US"/>
          </a:p>
        </p:txBody>
      </p:sp>
      <p:sp>
        <p:nvSpPr>
          <p:cNvPr id="3" name="Footer Placeholder 2"/>
          <p:cNvSpPr>
            <a:spLocks noGrp="1"/>
          </p:cNvSpPr>
          <p:nvPr>
            <p:ph type="ftr" sz="quarter" idx="10"/>
          </p:nvPr>
        </p:nvSpPr>
        <p:spPr/>
        <p:txBody>
          <a:bodyPr/>
          <a:lstStyle/>
          <a:p>
            <a:r>
              <a:rPr lang="en-US" dirty="0"/>
              <a:t>www.graphicriver.net/goashape</a:t>
            </a:r>
          </a:p>
        </p:txBody>
      </p:sp>
      <p:sp>
        <p:nvSpPr>
          <p:cNvPr id="7" name="Slide Number Placeholder 3"/>
          <p:cNvSpPr>
            <a:spLocks noGrp="1"/>
          </p:cNvSpPr>
          <p:nvPr>
            <p:ph type="sldNum" sz="quarter" idx="4"/>
          </p:nvPr>
        </p:nvSpPr>
        <p:spPr>
          <a:xfrm>
            <a:off x="8363213" y="535730"/>
            <a:ext cx="462117" cy="441914"/>
          </a:xfrm>
          <a:prstGeom prst="wedgeRectCallout">
            <a:avLst/>
          </a:prstGeom>
          <a:noFill/>
          <a:ln w="12700" cmpd="sng">
            <a:solidFill>
              <a:schemeClr val="accent2"/>
            </a:solidFill>
          </a:ln>
        </p:spPr>
        <p:txBody>
          <a:bodyPr wrap="none" lIns="143963" tIns="134997" rIns="143963" bIns="134997" anchor="ctr" anchorCtr="1">
            <a:spAutoFit/>
          </a:bodyPr>
          <a:lstStyle>
            <a:lvl1pPr>
              <a:defRPr lang="en-US" sz="1100">
                <a:ln>
                  <a:noFill/>
                </a:ln>
                <a:solidFill>
                  <a:schemeClr val="accent2"/>
                </a:solidFill>
                <a:latin typeface="Roboto Light"/>
                <a:cs typeface="Roboto Light"/>
              </a:defRPr>
            </a:lvl1pPr>
          </a:lstStyle>
          <a:p>
            <a:pPr defTabSz="685783"/>
            <a:fld id="{77513DED-9F41-6D4C-AADB-00EAAC4B4386}" type="slidenum">
              <a:rPr lang="en-US"/>
              <a:pPr defTabSz="685783"/>
              <a:t>‹#›</a:t>
            </a:fld>
            <a:endParaRPr lang="en-US"/>
          </a:p>
        </p:txBody>
      </p:sp>
    </p:spTree>
    <p:extLst>
      <p:ext uri="{BB962C8B-B14F-4D97-AF65-F5344CB8AC3E}">
        <p14:creationId xmlns:p14="http://schemas.microsoft.com/office/powerpoint/2010/main" val="377904692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extLst mod="1">
    <p:ext uri="{DCECCB84-F9BA-43D5-87BE-67443E8EF086}">
      <p15:sldGuideLst xmlns:p15="http://schemas.microsoft.com/office/powerpoint/2012/main">
        <p15:guide id="1" orient="horz" pos="288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Content Placeholder 16"/>
          <p:cNvSpPr>
            <a:spLocks noGrp="1"/>
          </p:cNvSpPr>
          <p:nvPr>
            <p:ph sz="quarter" idx="14" hasCustomPrompt="1"/>
          </p:nvPr>
        </p:nvSpPr>
        <p:spPr>
          <a:xfrm>
            <a:off x="4572000" y="1657350"/>
            <a:ext cx="4320000" cy="2582333"/>
          </a:xfrm>
          <a:prstGeom prst="rect">
            <a:avLst/>
          </a:prstGeom>
        </p:spPr>
        <p:txBody>
          <a:bodyPr>
            <a:noAutofit/>
          </a:bodyPr>
          <a:lstStyle>
            <a:lvl1pPr marL="0" indent="0">
              <a:lnSpc>
                <a:spcPct val="120000"/>
              </a:lnSpc>
              <a:spcAft>
                <a:spcPts val="600"/>
              </a:spcAft>
              <a:buNone/>
              <a:defRPr sz="1000">
                <a:solidFill>
                  <a:schemeClr val="tx1"/>
                </a:solidFill>
                <a:latin typeface="Roboto Light"/>
                <a:cs typeface="Roboto Light"/>
              </a:defRPr>
            </a:lvl1pPr>
            <a:lvl2pPr marL="456947" indent="0">
              <a:lnSpc>
                <a:spcPct val="120000"/>
              </a:lnSpc>
              <a:spcAft>
                <a:spcPts val="600"/>
              </a:spcAft>
              <a:buNone/>
              <a:defRPr sz="1000">
                <a:solidFill>
                  <a:schemeClr val="tx1"/>
                </a:solidFill>
                <a:latin typeface="Roboto Light"/>
                <a:cs typeface="Roboto Light"/>
              </a:defRPr>
            </a:lvl2pPr>
            <a:lvl3pPr marL="913911" indent="0">
              <a:lnSpc>
                <a:spcPct val="120000"/>
              </a:lnSpc>
              <a:spcAft>
                <a:spcPts val="600"/>
              </a:spcAft>
              <a:buNone/>
              <a:defRPr sz="1000">
                <a:solidFill>
                  <a:schemeClr val="tx1"/>
                </a:solidFill>
                <a:latin typeface="Roboto Light"/>
                <a:cs typeface="Roboto Light"/>
              </a:defRPr>
            </a:lvl3pPr>
            <a:lvl4pPr marL="1370867" indent="0">
              <a:lnSpc>
                <a:spcPct val="120000"/>
              </a:lnSpc>
              <a:spcAft>
                <a:spcPts val="600"/>
              </a:spcAft>
              <a:buNone/>
              <a:defRPr sz="1000">
                <a:solidFill>
                  <a:schemeClr val="tx1"/>
                </a:solidFill>
                <a:latin typeface="Roboto Light"/>
                <a:cs typeface="Roboto Light"/>
              </a:defRPr>
            </a:lvl4pPr>
            <a:lvl5pPr marL="1827821" indent="0">
              <a:lnSpc>
                <a:spcPct val="120000"/>
              </a:lnSpc>
              <a:spcAft>
                <a:spcPts val="600"/>
              </a:spcAft>
              <a:buFont typeface="Arial"/>
              <a:buNone/>
              <a:defRPr sz="1000">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7"/>
          </p:nvPr>
        </p:nvSpPr>
        <p:spPr/>
        <p:txBody>
          <a:bodyPr/>
          <a:lstStyle/>
          <a:p>
            <a:r>
              <a:rPr lang="en-US" dirty="0"/>
              <a:t>www.graphicriver.net/goashape</a:t>
            </a:r>
          </a:p>
        </p:txBody>
      </p:sp>
      <p:sp>
        <p:nvSpPr>
          <p:cNvPr id="11" name="Title 10"/>
          <p:cNvSpPr>
            <a:spLocks noGrp="1"/>
          </p:cNvSpPr>
          <p:nvPr>
            <p:ph type="title"/>
          </p:nvPr>
        </p:nvSpPr>
        <p:spPr>
          <a:xfrm>
            <a:off x="252466" y="819152"/>
            <a:ext cx="7900987" cy="381000"/>
          </a:xfrm>
        </p:spPr>
        <p:txBody>
          <a:bodyPr vert="horz"/>
          <a:lstStyle/>
          <a:p>
            <a:r>
              <a:rPr lang="sk-SK"/>
              <a:t>Click to edit Master title style</a:t>
            </a:r>
            <a:endParaRPr lang="en-US"/>
          </a:p>
        </p:txBody>
      </p:sp>
      <p:sp>
        <p:nvSpPr>
          <p:cNvPr id="7" name="Content Placeholder 16"/>
          <p:cNvSpPr>
            <a:spLocks noGrp="1"/>
          </p:cNvSpPr>
          <p:nvPr>
            <p:ph sz="quarter" idx="18"/>
          </p:nvPr>
        </p:nvSpPr>
        <p:spPr>
          <a:xfrm>
            <a:off x="252444" y="1657350"/>
            <a:ext cx="1957387" cy="1295400"/>
          </a:xfrm>
          <a:prstGeom prst="rect">
            <a:avLst/>
          </a:prstGeom>
        </p:spPr>
        <p:txBody>
          <a:bodyPr>
            <a:normAutofit/>
          </a:bodyPr>
          <a:lstStyle>
            <a:lvl1pPr marL="0" indent="0">
              <a:lnSpc>
                <a:spcPct val="120000"/>
              </a:lnSpc>
              <a:spcAft>
                <a:spcPts val="600"/>
              </a:spcAft>
              <a:buNone/>
              <a:defRPr sz="1000">
                <a:solidFill>
                  <a:schemeClr val="tx1"/>
                </a:solidFill>
                <a:latin typeface="Roboto Light"/>
                <a:cs typeface="Roboto Light"/>
              </a:defRPr>
            </a:lvl1pPr>
            <a:lvl2pPr marL="456947" indent="0">
              <a:lnSpc>
                <a:spcPct val="120000"/>
              </a:lnSpc>
              <a:spcAft>
                <a:spcPts val="600"/>
              </a:spcAft>
              <a:buNone/>
              <a:defRPr sz="1000">
                <a:solidFill>
                  <a:schemeClr val="tx1"/>
                </a:solidFill>
                <a:latin typeface="Roboto Light"/>
                <a:cs typeface="Roboto Light"/>
              </a:defRPr>
            </a:lvl2pPr>
            <a:lvl3pPr marL="913911" indent="0">
              <a:lnSpc>
                <a:spcPct val="120000"/>
              </a:lnSpc>
              <a:spcAft>
                <a:spcPts val="600"/>
              </a:spcAft>
              <a:buNone/>
              <a:defRPr sz="1000">
                <a:solidFill>
                  <a:schemeClr val="tx1"/>
                </a:solidFill>
                <a:latin typeface="Roboto Light"/>
                <a:cs typeface="Roboto Light"/>
              </a:defRPr>
            </a:lvl3pPr>
            <a:lvl4pPr marL="1370867" indent="0">
              <a:lnSpc>
                <a:spcPct val="120000"/>
              </a:lnSpc>
              <a:spcAft>
                <a:spcPts val="600"/>
              </a:spcAft>
              <a:buNone/>
              <a:defRPr sz="1000">
                <a:solidFill>
                  <a:schemeClr val="tx1"/>
                </a:solidFill>
                <a:latin typeface="Roboto Light"/>
                <a:cs typeface="Roboto Light"/>
              </a:defRPr>
            </a:lvl4pPr>
            <a:lvl5pPr marL="1827821" indent="0">
              <a:lnSpc>
                <a:spcPct val="120000"/>
              </a:lnSpc>
              <a:spcAft>
                <a:spcPts val="600"/>
              </a:spcAft>
              <a:buFont typeface="Arial"/>
              <a:buNone/>
              <a:defRPr sz="1000">
                <a:solidFill>
                  <a:schemeClr val="tx1"/>
                </a:solidFill>
                <a:latin typeface="Roboto Light"/>
                <a:cs typeface="Roboto Light"/>
              </a:defRPr>
            </a:lvl5pPr>
          </a:lstStyle>
          <a:p>
            <a:pPr lvl="0"/>
            <a:r>
              <a:rPr lang="sk-SK"/>
              <a:t>Click to edit Master text styles</a:t>
            </a:r>
          </a:p>
        </p:txBody>
      </p:sp>
      <p:sp>
        <p:nvSpPr>
          <p:cNvPr id="8" name="Content Placeholder 16"/>
          <p:cNvSpPr>
            <a:spLocks noGrp="1"/>
          </p:cNvSpPr>
          <p:nvPr>
            <p:ph sz="quarter" idx="19"/>
          </p:nvPr>
        </p:nvSpPr>
        <p:spPr>
          <a:xfrm>
            <a:off x="252444" y="2944286"/>
            <a:ext cx="1957387" cy="1295400"/>
          </a:xfrm>
          <a:prstGeom prst="rect">
            <a:avLst/>
          </a:prstGeom>
        </p:spPr>
        <p:txBody>
          <a:bodyPr>
            <a:normAutofit/>
          </a:bodyPr>
          <a:lstStyle>
            <a:lvl1pPr marL="0" indent="0">
              <a:lnSpc>
                <a:spcPct val="120000"/>
              </a:lnSpc>
              <a:spcAft>
                <a:spcPts val="600"/>
              </a:spcAft>
              <a:buNone/>
              <a:defRPr sz="1000">
                <a:solidFill>
                  <a:schemeClr val="tx1"/>
                </a:solidFill>
                <a:latin typeface="Roboto Light"/>
                <a:cs typeface="Roboto Light"/>
              </a:defRPr>
            </a:lvl1pPr>
            <a:lvl2pPr marL="456947" indent="0">
              <a:lnSpc>
                <a:spcPct val="120000"/>
              </a:lnSpc>
              <a:spcAft>
                <a:spcPts val="600"/>
              </a:spcAft>
              <a:buNone/>
              <a:defRPr sz="1000">
                <a:solidFill>
                  <a:schemeClr val="tx1"/>
                </a:solidFill>
                <a:latin typeface="Roboto Light"/>
                <a:cs typeface="Roboto Light"/>
              </a:defRPr>
            </a:lvl2pPr>
            <a:lvl3pPr marL="913911" indent="0">
              <a:lnSpc>
                <a:spcPct val="120000"/>
              </a:lnSpc>
              <a:spcAft>
                <a:spcPts val="600"/>
              </a:spcAft>
              <a:buNone/>
              <a:defRPr sz="1000">
                <a:solidFill>
                  <a:schemeClr val="tx1"/>
                </a:solidFill>
                <a:latin typeface="Roboto Light"/>
                <a:cs typeface="Roboto Light"/>
              </a:defRPr>
            </a:lvl3pPr>
            <a:lvl4pPr marL="1370867" indent="0">
              <a:lnSpc>
                <a:spcPct val="120000"/>
              </a:lnSpc>
              <a:spcAft>
                <a:spcPts val="600"/>
              </a:spcAft>
              <a:buNone/>
              <a:defRPr sz="1000">
                <a:solidFill>
                  <a:schemeClr val="tx1"/>
                </a:solidFill>
                <a:latin typeface="Roboto Light"/>
                <a:cs typeface="Roboto Light"/>
              </a:defRPr>
            </a:lvl4pPr>
            <a:lvl5pPr marL="1827821" indent="0">
              <a:lnSpc>
                <a:spcPct val="120000"/>
              </a:lnSpc>
              <a:spcAft>
                <a:spcPts val="600"/>
              </a:spcAft>
              <a:buFont typeface="Arial"/>
              <a:buNone/>
              <a:defRPr sz="1000">
                <a:solidFill>
                  <a:schemeClr val="tx1"/>
                </a:solidFill>
                <a:latin typeface="Roboto Light"/>
                <a:cs typeface="Roboto Light"/>
              </a:defRPr>
            </a:lvl5pPr>
          </a:lstStyle>
          <a:p>
            <a:pPr lvl="0"/>
            <a:r>
              <a:rPr lang="sk-SK"/>
              <a:t>Click to edit Master text styles</a:t>
            </a:r>
          </a:p>
        </p:txBody>
      </p:sp>
      <p:sp>
        <p:nvSpPr>
          <p:cNvPr id="9" name="Content Placeholder 16"/>
          <p:cNvSpPr>
            <a:spLocks noGrp="1"/>
          </p:cNvSpPr>
          <p:nvPr>
            <p:ph sz="quarter" idx="20"/>
          </p:nvPr>
        </p:nvSpPr>
        <p:spPr>
          <a:xfrm>
            <a:off x="2201366" y="1657350"/>
            <a:ext cx="1957387" cy="1295400"/>
          </a:xfrm>
          <a:prstGeom prst="rect">
            <a:avLst/>
          </a:prstGeom>
        </p:spPr>
        <p:txBody>
          <a:bodyPr>
            <a:normAutofit/>
          </a:bodyPr>
          <a:lstStyle>
            <a:lvl1pPr marL="0" indent="0">
              <a:lnSpc>
                <a:spcPct val="120000"/>
              </a:lnSpc>
              <a:spcAft>
                <a:spcPts val="600"/>
              </a:spcAft>
              <a:buNone/>
              <a:defRPr sz="1000">
                <a:solidFill>
                  <a:schemeClr val="tx1"/>
                </a:solidFill>
                <a:latin typeface="Roboto Light"/>
                <a:cs typeface="Roboto Light"/>
              </a:defRPr>
            </a:lvl1pPr>
            <a:lvl2pPr marL="456947" indent="0">
              <a:lnSpc>
                <a:spcPct val="120000"/>
              </a:lnSpc>
              <a:spcAft>
                <a:spcPts val="600"/>
              </a:spcAft>
              <a:buNone/>
              <a:defRPr sz="1000">
                <a:solidFill>
                  <a:schemeClr val="tx1"/>
                </a:solidFill>
                <a:latin typeface="Roboto Light"/>
                <a:cs typeface="Roboto Light"/>
              </a:defRPr>
            </a:lvl2pPr>
            <a:lvl3pPr marL="913911" indent="0">
              <a:lnSpc>
                <a:spcPct val="120000"/>
              </a:lnSpc>
              <a:spcAft>
                <a:spcPts val="600"/>
              </a:spcAft>
              <a:buNone/>
              <a:defRPr sz="1000">
                <a:solidFill>
                  <a:schemeClr val="tx1"/>
                </a:solidFill>
                <a:latin typeface="Roboto Light"/>
                <a:cs typeface="Roboto Light"/>
              </a:defRPr>
            </a:lvl3pPr>
            <a:lvl4pPr marL="1370867" indent="0">
              <a:lnSpc>
                <a:spcPct val="120000"/>
              </a:lnSpc>
              <a:spcAft>
                <a:spcPts val="600"/>
              </a:spcAft>
              <a:buNone/>
              <a:defRPr sz="1000">
                <a:solidFill>
                  <a:schemeClr val="tx1"/>
                </a:solidFill>
                <a:latin typeface="Roboto Light"/>
                <a:cs typeface="Roboto Light"/>
              </a:defRPr>
            </a:lvl4pPr>
            <a:lvl5pPr marL="1827821" indent="0">
              <a:lnSpc>
                <a:spcPct val="120000"/>
              </a:lnSpc>
              <a:spcAft>
                <a:spcPts val="600"/>
              </a:spcAft>
              <a:buFont typeface="Arial"/>
              <a:buNone/>
              <a:defRPr sz="1000">
                <a:solidFill>
                  <a:schemeClr val="tx1"/>
                </a:solidFill>
                <a:latin typeface="Roboto Light"/>
                <a:cs typeface="Roboto Light"/>
              </a:defRPr>
            </a:lvl5pPr>
          </a:lstStyle>
          <a:p>
            <a:pPr lvl="0"/>
            <a:r>
              <a:rPr lang="sk-SK"/>
              <a:t>Click to edit Master text styles</a:t>
            </a:r>
          </a:p>
        </p:txBody>
      </p:sp>
      <p:sp>
        <p:nvSpPr>
          <p:cNvPr id="10" name="Content Placeholder 16"/>
          <p:cNvSpPr>
            <a:spLocks noGrp="1"/>
          </p:cNvSpPr>
          <p:nvPr>
            <p:ph sz="quarter" idx="21"/>
          </p:nvPr>
        </p:nvSpPr>
        <p:spPr>
          <a:xfrm>
            <a:off x="2201366" y="2944286"/>
            <a:ext cx="1957387" cy="1295400"/>
          </a:xfrm>
          <a:prstGeom prst="rect">
            <a:avLst/>
          </a:prstGeom>
        </p:spPr>
        <p:txBody>
          <a:bodyPr>
            <a:normAutofit/>
          </a:bodyPr>
          <a:lstStyle>
            <a:lvl1pPr marL="0" indent="0">
              <a:lnSpc>
                <a:spcPct val="120000"/>
              </a:lnSpc>
              <a:spcAft>
                <a:spcPts val="600"/>
              </a:spcAft>
              <a:buNone/>
              <a:defRPr sz="1000">
                <a:solidFill>
                  <a:schemeClr val="tx1"/>
                </a:solidFill>
                <a:latin typeface="Roboto Light"/>
                <a:cs typeface="Roboto Light"/>
              </a:defRPr>
            </a:lvl1pPr>
            <a:lvl2pPr marL="456947" indent="0">
              <a:lnSpc>
                <a:spcPct val="120000"/>
              </a:lnSpc>
              <a:spcAft>
                <a:spcPts val="600"/>
              </a:spcAft>
              <a:buNone/>
              <a:defRPr sz="1000">
                <a:solidFill>
                  <a:schemeClr val="tx1"/>
                </a:solidFill>
                <a:latin typeface="Roboto Light"/>
                <a:cs typeface="Roboto Light"/>
              </a:defRPr>
            </a:lvl2pPr>
            <a:lvl3pPr marL="913911" indent="0">
              <a:lnSpc>
                <a:spcPct val="120000"/>
              </a:lnSpc>
              <a:spcAft>
                <a:spcPts val="600"/>
              </a:spcAft>
              <a:buNone/>
              <a:defRPr sz="1000">
                <a:solidFill>
                  <a:schemeClr val="tx1"/>
                </a:solidFill>
                <a:latin typeface="Roboto Light"/>
                <a:cs typeface="Roboto Light"/>
              </a:defRPr>
            </a:lvl3pPr>
            <a:lvl4pPr marL="1370867" indent="0">
              <a:lnSpc>
                <a:spcPct val="120000"/>
              </a:lnSpc>
              <a:spcAft>
                <a:spcPts val="600"/>
              </a:spcAft>
              <a:buNone/>
              <a:defRPr sz="1000">
                <a:solidFill>
                  <a:schemeClr val="tx1"/>
                </a:solidFill>
                <a:latin typeface="Roboto Light"/>
                <a:cs typeface="Roboto Light"/>
              </a:defRPr>
            </a:lvl4pPr>
            <a:lvl5pPr marL="1827821" indent="0">
              <a:lnSpc>
                <a:spcPct val="120000"/>
              </a:lnSpc>
              <a:spcAft>
                <a:spcPts val="600"/>
              </a:spcAft>
              <a:buFont typeface="Arial"/>
              <a:buNone/>
              <a:defRPr sz="1000">
                <a:solidFill>
                  <a:schemeClr val="tx1"/>
                </a:solidFill>
                <a:latin typeface="Roboto Light"/>
                <a:cs typeface="Roboto Light"/>
              </a:defRPr>
            </a:lvl5pPr>
          </a:lstStyle>
          <a:p>
            <a:pPr lvl="0"/>
            <a:r>
              <a:rPr lang="sk-SK"/>
              <a:t>Click to edit Master text styles</a:t>
            </a:r>
          </a:p>
        </p:txBody>
      </p:sp>
      <p:sp>
        <p:nvSpPr>
          <p:cNvPr id="15" name="Slide Number Placeholder 3"/>
          <p:cNvSpPr>
            <a:spLocks noGrp="1"/>
          </p:cNvSpPr>
          <p:nvPr>
            <p:ph type="sldNum" sz="quarter" idx="4"/>
          </p:nvPr>
        </p:nvSpPr>
        <p:spPr>
          <a:xfrm>
            <a:off x="8363213" y="535730"/>
            <a:ext cx="462117" cy="441914"/>
          </a:xfrm>
          <a:prstGeom prst="wedgeRectCallout">
            <a:avLst/>
          </a:prstGeom>
          <a:noFill/>
          <a:ln w="12700" cmpd="sng">
            <a:solidFill>
              <a:schemeClr val="accent2"/>
            </a:solidFill>
          </a:ln>
        </p:spPr>
        <p:txBody>
          <a:bodyPr wrap="none" lIns="143963" tIns="134997" rIns="143963" bIns="134997" anchor="ctr" anchorCtr="1">
            <a:spAutoFit/>
          </a:bodyPr>
          <a:lstStyle>
            <a:lvl1pPr>
              <a:defRPr lang="en-US" sz="1100">
                <a:ln>
                  <a:noFill/>
                </a:ln>
                <a:solidFill>
                  <a:schemeClr val="accent2"/>
                </a:solidFill>
                <a:latin typeface="Roboto Light"/>
                <a:cs typeface="Roboto Light"/>
              </a:defRPr>
            </a:lvl1pPr>
          </a:lstStyle>
          <a:p>
            <a:pPr defTabSz="685783"/>
            <a:fld id="{77513DED-9F41-6D4C-AADB-00EAAC4B4386}" type="slidenum">
              <a:rPr lang="en-US"/>
              <a:pPr defTabSz="685783"/>
              <a:t>‹#›</a:t>
            </a:fld>
            <a:endParaRPr lang="en-US"/>
          </a:p>
        </p:txBody>
      </p:sp>
    </p:spTree>
    <p:extLst>
      <p:ext uri="{BB962C8B-B14F-4D97-AF65-F5344CB8AC3E}">
        <p14:creationId xmlns:p14="http://schemas.microsoft.com/office/powerpoint/2010/main" val="232975823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de 1">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52000" y="1352550"/>
            <a:ext cx="4320000" cy="2895600"/>
          </a:xfrm>
          <a:prstGeom prst="rect">
            <a:avLst/>
          </a:prstGeom>
        </p:spPr>
        <p:txBody>
          <a:bodyPr>
            <a:noAutofit/>
          </a:bodyPr>
          <a:lstStyle>
            <a:lvl1pPr marL="0" indent="0" algn="l">
              <a:lnSpc>
                <a:spcPct val="120000"/>
              </a:lnSpc>
              <a:buFont typeface="Arial"/>
              <a:buNone/>
              <a:defRPr sz="1000">
                <a:solidFill>
                  <a:schemeClr val="tx1"/>
                </a:solidFill>
                <a:latin typeface="Roboto Light"/>
                <a:cs typeface="Roboto Light"/>
              </a:defRPr>
            </a:lvl1pPr>
            <a:lvl2pPr marL="456947" indent="0" algn="ctr">
              <a:buNone/>
              <a:defRPr sz="2000"/>
            </a:lvl2pPr>
            <a:lvl3pPr marL="913911" indent="0" algn="ctr">
              <a:buNone/>
              <a:defRPr sz="1800"/>
            </a:lvl3pPr>
            <a:lvl4pPr marL="1370867" indent="0" algn="ctr">
              <a:buNone/>
              <a:defRPr sz="1600"/>
            </a:lvl4pPr>
            <a:lvl5pPr marL="1827821" indent="0" algn="ctr">
              <a:buNone/>
              <a:defRPr sz="1600"/>
            </a:lvl5pPr>
            <a:lvl6pPr marL="2284775" indent="0" algn="ctr">
              <a:buNone/>
              <a:defRPr sz="1600"/>
            </a:lvl6pPr>
            <a:lvl7pPr marL="2741723" indent="0" algn="ctr">
              <a:buNone/>
              <a:defRPr sz="1600"/>
            </a:lvl7pPr>
            <a:lvl8pPr marL="3198680" indent="0" algn="ctr">
              <a:buNone/>
              <a:defRPr sz="1600"/>
            </a:lvl8pPr>
            <a:lvl9pPr marL="3655634" indent="0" algn="ctr">
              <a:buNone/>
              <a:defRPr sz="1600"/>
            </a:lvl9pPr>
          </a:lstStyle>
          <a:p>
            <a:r>
              <a:rPr lang="en-US" dirty="0"/>
              <a:t>Click to edit master subtitle style</a:t>
            </a:r>
          </a:p>
        </p:txBody>
      </p:sp>
      <p:sp>
        <p:nvSpPr>
          <p:cNvPr id="17" name="Content Placeholder 16"/>
          <p:cNvSpPr>
            <a:spLocks noGrp="1"/>
          </p:cNvSpPr>
          <p:nvPr>
            <p:ph sz="quarter" idx="14" hasCustomPrompt="1"/>
          </p:nvPr>
        </p:nvSpPr>
        <p:spPr>
          <a:xfrm>
            <a:off x="4572000" y="1352550"/>
            <a:ext cx="4320000" cy="2895600"/>
          </a:xfrm>
          <a:prstGeom prst="rect">
            <a:avLst/>
          </a:prstGeom>
        </p:spPr>
        <p:txBody>
          <a:bodyPr>
            <a:normAutofit/>
          </a:bodyPr>
          <a:lstStyle>
            <a:lvl1pPr marL="0" indent="0">
              <a:lnSpc>
                <a:spcPct val="120000"/>
              </a:lnSpc>
              <a:buNone/>
              <a:defRPr sz="1000">
                <a:solidFill>
                  <a:schemeClr val="tx1"/>
                </a:solidFill>
                <a:latin typeface="Roboto Light"/>
                <a:cs typeface="Roboto Light"/>
              </a:defRPr>
            </a:lvl1pPr>
            <a:lvl2pPr marL="456947" indent="0">
              <a:lnSpc>
                <a:spcPct val="120000"/>
              </a:lnSpc>
              <a:buNone/>
              <a:defRPr sz="1000">
                <a:solidFill>
                  <a:schemeClr val="tx1"/>
                </a:solidFill>
                <a:latin typeface="Roboto Light"/>
                <a:cs typeface="Roboto Light"/>
              </a:defRPr>
            </a:lvl2pPr>
            <a:lvl3pPr marL="913911" indent="0">
              <a:lnSpc>
                <a:spcPct val="120000"/>
              </a:lnSpc>
              <a:buNone/>
              <a:defRPr sz="1000">
                <a:solidFill>
                  <a:schemeClr val="tx1"/>
                </a:solidFill>
                <a:latin typeface="Roboto Light"/>
                <a:cs typeface="Roboto Light"/>
              </a:defRPr>
            </a:lvl3pPr>
            <a:lvl4pPr marL="1370867" indent="0">
              <a:lnSpc>
                <a:spcPct val="120000"/>
              </a:lnSpc>
              <a:buNone/>
              <a:defRPr sz="1000">
                <a:solidFill>
                  <a:schemeClr val="tx1"/>
                </a:solidFill>
                <a:latin typeface="Roboto Light"/>
                <a:cs typeface="Roboto Light"/>
              </a:defRPr>
            </a:lvl4pPr>
            <a:lvl5pPr marL="1827821" indent="0">
              <a:lnSpc>
                <a:spcPct val="120000"/>
              </a:lnSpc>
              <a:buFont typeface="Arial"/>
              <a:buNone/>
              <a:defRPr sz="1000">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p:cNvSpPr>
            <a:spLocks noGrp="1"/>
          </p:cNvSpPr>
          <p:nvPr>
            <p:ph type="ftr" sz="quarter" idx="17"/>
          </p:nvPr>
        </p:nvSpPr>
        <p:spPr/>
        <p:txBody>
          <a:bodyPr/>
          <a:lstStyle/>
          <a:p>
            <a:r>
              <a:rPr lang="en-US" dirty="0"/>
              <a:t>www.graphicriver.net/goashape</a:t>
            </a:r>
          </a:p>
        </p:txBody>
      </p:sp>
      <p:sp>
        <p:nvSpPr>
          <p:cNvPr id="8" name="Title 7"/>
          <p:cNvSpPr>
            <a:spLocks noGrp="1"/>
          </p:cNvSpPr>
          <p:nvPr>
            <p:ph type="title"/>
          </p:nvPr>
        </p:nvSpPr>
        <p:spPr/>
        <p:txBody>
          <a:bodyPr vert="horz"/>
          <a:lstStyle/>
          <a:p>
            <a:r>
              <a:rPr lang="sk-SK"/>
              <a:t>Click to edit Master title style</a:t>
            </a:r>
            <a:endParaRPr lang="en-US"/>
          </a:p>
        </p:txBody>
      </p:sp>
      <p:sp>
        <p:nvSpPr>
          <p:cNvPr id="9" name="Slide Number Placeholder 3"/>
          <p:cNvSpPr>
            <a:spLocks noGrp="1"/>
          </p:cNvSpPr>
          <p:nvPr>
            <p:ph type="sldNum" sz="quarter" idx="4"/>
          </p:nvPr>
        </p:nvSpPr>
        <p:spPr>
          <a:xfrm>
            <a:off x="8363213" y="535730"/>
            <a:ext cx="462117" cy="441914"/>
          </a:xfrm>
          <a:prstGeom prst="wedgeRectCallout">
            <a:avLst/>
          </a:prstGeom>
          <a:noFill/>
          <a:ln w="12700" cmpd="sng">
            <a:solidFill>
              <a:schemeClr val="accent2"/>
            </a:solidFill>
          </a:ln>
        </p:spPr>
        <p:txBody>
          <a:bodyPr wrap="none" lIns="143963" tIns="134997" rIns="143963" bIns="134997" anchor="ctr" anchorCtr="1">
            <a:spAutoFit/>
          </a:bodyPr>
          <a:lstStyle>
            <a:lvl1pPr>
              <a:defRPr lang="en-US" sz="1100">
                <a:ln>
                  <a:noFill/>
                </a:ln>
                <a:solidFill>
                  <a:schemeClr val="accent2"/>
                </a:solidFill>
                <a:latin typeface="Roboto Light"/>
                <a:cs typeface="Roboto Light"/>
              </a:defRPr>
            </a:lvl1pPr>
          </a:lstStyle>
          <a:p>
            <a:pPr defTabSz="685783"/>
            <a:fld id="{77513DED-9F41-6D4C-AADB-00EAAC4B4386}" type="slidenum">
              <a:rPr lang="en-US"/>
              <a:pPr defTabSz="685783"/>
              <a:t>‹#›</a:t>
            </a:fld>
            <a:endParaRPr lang="en-US"/>
          </a:p>
        </p:txBody>
      </p:sp>
    </p:spTree>
    <p:extLst>
      <p:ext uri="{BB962C8B-B14F-4D97-AF65-F5344CB8AC3E}">
        <p14:creationId xmlns:p14="http://schemas.microsoft.com/office/powerpoint/2010/main" val="302118711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extLst mod="1">
    <p:ext uri="{DCECCB84-F9BA-43D5-87BE-67443E8EF086}">
      <p15:sldGuideLst xmlns:p15="http://schemas.microsoft.com/office/powerpoint/2012/main">
        <p15:guide id="1" orient="horz" pos="288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lide 1">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52000" y="1352550"/>
            <a:ext cx="4320000" cy="2895600"/>
          </a:xfrm>
          <a:prstGeom prst="rect">
            <a:avLst/>
          </a:prstGeom>
        </p:spPr>
        <p:txBody>
          <a:bodyPr>
            <a:noAutofit/>
          </a:bodyPr>
          <a:lstStyle>
            <a:lvl1pPr marL="0" indent="0" algn="l">
              <a:lnSpc>
                <a:spcPct val="120000"/>
              </a:lnSpc>
              <a:buFont typeface="Arial"/>
              <a:buNone/>
              <a:defRPr sz="1000">
                <a:solidFill>
                  <a:schemeClr val="tx1"/>
                </a:solidFill>
                <a:latin typeface="Roboto Light"/>
                <a:cs typeface="Roboto Light"/>
              </a:defRPr>
            </a:lvl1pPr>
            <a:lvl2pPr marL="456947" indent="0" algn="ctr">
              <a:buNone/>
              <a:defRPr sz="2000"/>
            </a:lvl2pPr>
            <a:lvl3pPr marL="913911" indent="0" algn="ctr">
              <a:buNone/>
              <a:defRPr sz="1800"/>
            </a:lvl3pPr>
            <a:lvl4pPr marL="1370867" indent="0" algn="ctr">
              <a:buNone/>
              <a:defRPr sz="1600"/>
            </a:lvl4pPr>
            <a:lvl5pPr marL="1827821" indent="0" algn="ctr">
              <a:buNone/>
              <a:defRPr sz="1600"/>
            </a:lvl5pPr>
            <a:lvl6pPr marL="2284775" indent="0" algn="ctr">
              <a:buNone/>
              <a:defRPr sz="1600"/>
            </a:lvl6pPr>
            <a:lvl7pPr marL="2741723" indent="0" algn="ctr">
              <a:buNone/>
              <a:defRPr sz="1600"/>
            </a:lvl7pPr>
            <a:lvl8pPr marL="3198680" indent="0" algn="ctr">
              <a:buNone/>
              <a:defRPr sz="1600"/>
            </a:lvl8pPr>
            <a:lvl9pPr marL="3655634" indent="0" algn="ctr">
              <a:buNone/>
              <a:defRPr sz="1600"/>
            </a:lvl9pPr>
          </a:lstStyle>
          <a:p>
            <a:r>
              <a:rPr lang="en-US" dirty="0"/>
              <a:t>Click to edit master subtitle style</a:t>
            </a:r>
          </a:p>
        </p:txBody>
      </p:sp>
      <p:sp>
        <p:nvSpPr>
          <p:cNvPr id="6" name="Footer Placeholder 5"/>
          <p:cNvSpPr>
            <a:spLocks noGrp="1"/>
          </p:cNvSpPr>
          <p:nvPr>
            <p:ph type="ftr" sz="quarter" idx="10"/>
          </p:nvPr>
        </p:nvSpPr>
        <p:spPr/>
        <p:txBody>
          <a:bodyPr/>
          <a:lstStyle/>
          <a:p>
            <a:r>
              <a:rPr lang="en-US" dirty="0"/>
              <a:t>www.graphicriver.net/goashape</a:t>
            </a:r>
          </a:p>
        </p:txBody>
      </p:sp>
      <p:sp>
        <p:nvSpPr>
          <p:cNvPr id="11" name="Title 10"/>
          <p:cNvSpPr>
            <a:spLocks noGrp="1"/>
          </p:cNvSpPr>
          <p:nvPr>
            <p:ph type="title"/>
          </p:nvPr>
        </p:nvSpPr>
        <p:spPr/>
        <p:txBody>
          <a:bodyPr vert="horz"/>
          <a:lstStyle/>
          <a:p>
            <a:r>
              <a:rPr lang="sk-SK"/>
              <a:t>Click to edit Master title style</a:t>
            </a:r>
            <a:endParaRPr lang="en-US"/>
          </a:p>
        </p:txBody>
      </p:sp>
      <p:sp>
        <p:nvSpPr>
          <p:cNvPr id="8" name="Slide Number Placeholder 3"/>
          <p:cNvSpPr>
            <a:spLocks noGrp="1"/>
          </p:cNvSpPr>
          <p:nvPr>
            <p:ph type="sldNum" sz="quarter" idx="4"/>
          </p:nvPr>
        </p:nvSpPr>
        <p:spPr>
          <a:xfrm>
            <a:off x="8363213" y="535730"/>
            <a:ext cx="462117" cy="441914"/>
          </a:xfrm>
          <a:prstGeom prst="wedgeRectCallout">
            <a:avLst/>
          </a:prstGeom>
          <a:noFill/>
          <a:ln w="12700" cmpd="sng">
            <a:solidFill>
              <a:schemeClr val="accent2"/>
            </a:solidFill>
          </a:ln>
        </p:spPr>
        <p:txBody>
          <a:bodyPr wrap="none" lIns="143963" tIns="134997" rIns="143963" bIns="134997" anchor="ctr" anchorCtr="1">
            <a:spAutoFit/>
          </a:bodyPr>
          <a:lstStyle>
            <a:lvl1pPr>
              <a:defRPr lang="en-US" sz="1100">
                <a:ln>
                  <a:noFill/>
                </a:ln>
                <a:solidFill>
                  <a:schemeClr val="accent2"/>
                </a:solidFill>
                <a:latin typeface="Roboto Light"/>
                <a:cs typeface="Roboto Light"/>
              </a:defRPr>
            </a:lvl1pPr>
          </a:lstStyle>
          <a:p>
            <a:pPr defTabSz="685783"/>
            <a:fld id="{77513DED-9F41-6D4C-AADB-00EAAC4B4386}" type="slidenum">
              <a:rPr lang="en-US"/>
              <a:pPr defTabSz="685783"/>
              <a:t>‹#›</a:t>
            </a:fld>
            <a:endParaRPr lang="en-US"/>
          </a:p>
        </p:txBody>
      </p:sp>
    </p:spTree>
    <p:extLst>
      <p:ext uri="{BB962C8B-B14F-4D97-AF65-F5344CB8AC3E}">
        <p14:creationId xmlns:p14="http://schemas.microsoft.com/office/powerpoint/2010/main" val="188639815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extLst mod="1">
    <p:ext uri="{DCECCB84-F9BA-43D5-87BE-67443E8EF086}">
      <p15:sldGuideLst xmlns:p15="http://schemas.microsoft.com/office/powerpoint/2012/main">
        <p15:guide id="1" orient="horz" pos="288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Slide 1">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24" y="1352550"/>
            <a:ext cx="4319999" cy="2895600"/>
          </a:xfrm>
          <a:prstGeom prst="rect">
            <a:avLst/>
          </a:prstGeom>
        </p:spPr>
        <p:txBody>
          <a:bodyPr>
            <a:normAutofit/>
          </a:bodyPr>
          <a:lstStyle>
            <a:lvl1pPr marL="0" indent="0" algn="l">
              <a:lnSpc>
                <a:spcPct val="120000"/>
              </a:lnSpc>
              <a:buFont typeface="Arial"/>
              <a:buNone/>
              <a:defRPr sz="1000">
                <a:solidFill>
                  <a:schemeClr val="tx1"/>
                </a:solidFill>
                <a:latin typeface="Roboto Light"/>
                <a:cs typeface="Roboto Light"/>
              </a:defRPr>
            </a:lvl1pPr>
            <a:lvl2pPr marL="456947" indent="0" algn="ctr">
              <a:buNone/>
              <a:defRPr sz="2000"/>
            </a:lvl2pPr>
            <a:lvl3pPr marL="913911" indent="0" algn="ctr">
              <a:buNone/>
              <a:defRPr sz="1800"/>
            </a:lvl3pPr>
            <a:lvl4pPr marL="1370867" indent="0" algn="ctr">
              <a:buNone/>
              <a:defRPr sz="1600"/>
            </a:lvl4pPr>
            <a:lvl5pPr marL="1827821" indent="0" algn="ctr">
              <a:buNone/>
              <a:defRPr sz="1600"/>
            </a:lvl5pPr>
            <a:lvl6pPr marL="2284775" indent="0" algn="ctr">
              <a:buNone/>
              <a:defRPr sz="1600"/>
            </a:lvl6pPr>
            <a:lvl7pPr marL="2741723" indent="0" algn="ctr">
              <a:buNone/>
              <a:defRPr sz="1600"/>
            </a:lvl7pPr>
            <a:lvl8pPr marL="3198680" indent="0" algn="ctr">
              <a:buNone/>
              <a:defRPr sz="1600"/>
            </a:lvl8pPr>
            <a:lvl9pPr marL="3655634" indent="0" algn="ctr">
              <a:buNone/>
              <a:defRPr sz="1600"/>
            </a:lvl9pPr>
          </a:lstStyle>
          <a:p>
            <a:r>
              <a:rPr lang="sk-SK"/>
              <a:t>Click to edit Master subtitle style</a:t>
            </a:r>
            <a:endParaRPr lang="en-US" dirty="0"/>
          </a:p>
        </p:txBody>
      </p:sp>
      <p:sp>
        <p:nvSpPr>
          <p:cNvPr id="4" name="Content Placeholder 3"/>
          <p:cNvSpPr>
            <a:spLocks noGrp="1"/>
          </p:cNvSpPr>
          <p:nvPr>
            <p:ph sz="quarter" idx="17"/>
          </p:nvPr>
        </p:nvSpPr>
        <p:spPr>
          <a:xfrm>
            <a:off x="252416" y="1352550"/>
            <a:ext cx="4319588" cy="2895600"/>
          </a:xfrm>
          <a:prstGeom prst="rect">
            <a:avLst/>
          </a:prstGeom>
        </p:spPr>
        <p:txBody>
          <a:bodyPr/>
          <a:lstStyle/>
          <a:p>
            <a:pPr lvl="0"/>
            <a:r>
              <a:rPr lang="sk-SK"/>
              <a:t>Click to edit Master text styles</a:t>
            </a:r>
          </a:p>
          <a:p>
            <a:pPr lvl="1"/>
            <a:r>
              <a:rPr lang="sk-SK"/>
              <a:t>Second level</a:t>
            </a:r>
          </a:p>
          <a:p>
            <a:pPr lvl="2"/>
            <a:r>
              <a:rPr lang="sk-SK"/>
              <a:t>Third level</a:t>
            </a:r>
          </a:p>
          <a:p>
            <a:pPr lvl="3"/>
            <a:r>
              <a:rPr lang="sk-SK"/>
              <a:t>Fourth level</a:t>
            </a:r>
          </a:p>
          <a:p>
            <a:pPr lvl="4"/>
            <a:r>
              <a:rPr lang="sk-SK"/>
              <a:t>Fifth level</a:t>
            </a:r>
            <a:endParaRPr lang="en-US"/>
          </a:p>
        </p:txBody>
      </p:sp>
      <p:sp>
        <p:nvSpPr>
          <p:cNvPr id="5" name="Title 4"/>
          <p:cNvSpPr>
            <a:spLocks noGrp="1"/>
          </p:cNvSpPr>
          <p:nvPr>
            <p:ph type="title"/>
          </p:nvPr>
        </p:nvSpPr>
        <p:spPr/>
        <p:txBody>
          <a:bodyPr vert="horz"/>
          <a:lstStyle/>
          <a:p>
            <a:r>
              <a:rPr lang="sk-SK"/>
              <a:t>Click to edit Master title style</a:t>
            </a:r>
            <a:endParaRPr lang="en-US"/>
          </a:p>
        </p:txBody>
      </p:sp>
      <p:sp>
        <p:nvSpPr>
          <p:cNvPr id="6" name="Footer Placeholder 5"/>
          <p:cNvSpPr>
            <a:spLocks noGrp="1"/>
          </p:cNvSpPr>
          <p:nvPr>
            <p:ph type="ftr" sz="quarter" idx="18"/>
          </p:nvPr>
        </p:nvSpPr>
        <p:spPr/>
        <p:txBody>
          <a:bodyPr/>
          <a:lstStyle/>
          <a:p>
            <a:r>
              <a:rPr lang="en-US" dirty="0"/>
              <a:t>www.graphicriver.net/goashape</a:t>
            </a:r>
          </a:p>
        </p:txBody>
      </p:sp>
      <p:sp>
        <p:nvSpPr>
          <p:cNvPr id="9" name="Slide Number Placeholder 3"/>
          <p:cNvSpPr>
            <a:spLocks noGrp="1"/>
          </p:cNvSpPr>
          <p:nvPr>
            <p:ph type="sldNum" sz="quarter" idx="4"/>
          </p:nvPr>
        </p:nvSpPr>
        <p:spPr>
          <a:xfrm>
            <a:off x="8363213" y="535730"/>
            <a:ext cx="462117" cy="441914"/>
          </a:xfrm>
          <a:prstGeom prst="wedgeRectCallout">
            <a:avLst/>
          </a:prstGeom>
          <a:noFill/>
          <a:ln w="12700" cmpd="sng">
            <a:solidFill>
              <a:schemeClr val="accent2"/>
            </a:solidFill>
          </a:ln>
        </p:spPr>
        <p:txBody>
          <a:bodyPr wrap="none" lIns="143963" tIns="134997" rIns="143963" bIns="134997" anchor="ctr" anchorCtr="1">
            <a:spAutoFit/>
          </a:bodyPr>
          <a:lstStyle>
            <a:lvl1pPr>
              <a:defRPr lang="en-US" sz="1100">
                <a:ln>
                  <a:noFill/>
                </a:ln>
                <a:solidFill>
                  <a:schemeClr val="accent2"/>
                </a:solidFill>
                <a:latin typeface="Roboto Light"/>
                <a:cs typeface="Roboto Light"/>
              </a:defRPr>
            </a:lvl1pPr>
          </a:lstStyle>
          <a:p>
            <a:pPr defTabSz="685783"/>
            <a:fld id="{77513DED-9F41-6D4C-AADB-00EAAC4B4386}" type="slidenum">
              <a:rPr lang="en-US"/>
              <a:pPr defTabSz="685783"/>
              <a:t>‹#›</a:t>
            </a:fld>
            <a:endParaRPr lang="en-US"/>
          </a:p>
        </p:txBody>
      </p:sp>
    </p:spTree>
    <p:extLst>
      <p:ext uri="{BB962C8B-B14F-4D97-AF65-F5344CB8AC3E}">
        <p14:creationId xmlns:p14="http://schemas.microsoft.com/office/powerpoint/2010/main" val="103387969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extLst mod="1">
    <p:ext uri="{DCECCB84-F9BA-43D5-87BE-67443E8EF086}">
      <p15:sldGuideLst xmlns:p15="http://schemas.microsoft.com/office/powerpoint/2012/main">
        <p15:guide id="1" orient="horz" pos="288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Slide 1">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24" y="1352550"/>
            <a:ext cx="4319999" cy="2895600"/>
          </a:xfrm>
          <a:prstGeom prst="rect">
            <a:avLst/>
          </a:prstGeom>
        </p:spPr>
        <p:txBody>
          <a:bodyPr>
            <a:noAutofit/>
          </a:bodyPr>
          <a:lstStyle>
            <a:lvl1pPr marL="0" indent="0" algn="l">
              <a:lnSpc>
                <a:spcPct val="120000"/>
              </a:lnSpc>
              <a:buFont typeface="Arial"/>
              <a:buNone/>
              <a:defRPr sz="1000">
                <a:solidFill>
                  <a:schemeClr val="tx1"/>
                </a:solidFill>
                <a:latin typeface="Roboto Light"/>
                <a:cs typeface="Roboto Light"/>
              </a:defRPr>
            </a:lvl1pPr>
            <a:lvl2pPr marL="456947" indent="0" algn="ctr">
              <a:buNone/>
              <a:defRPr sz="2000"/>
            </a:lvl2pPr>
            <a:lvl3pPr marL="913911" indent="0" algn="ctr">
              <a:buNone/>
              <a:defRPr sz="1800"/>
            </a:lvl3pPr>
            <a:lvl4pPr marL="1370867" indent="0" algn="ctr">
              <a:buNone/>
              <a:defRPr sz="1600"/>
            </a:lvl4pPr>
            <a:lvl5pPr marL="1827821" indent="0" algn="ctr">
              <a:buNone/>
              <a:defRPr sz="1600"/>
            </a:lvl5pPr>
            <a:lvl6pPr marL="2284775" indent="0" algn="ctr">
              <a:buNone/>
              <a:defRPr sz="1600"/>
            </a:lvl6pPr>
            <a:lvl7pPr marL="2741723" indent="0" algn="ctr">
              <a:buNone/>
              <a:defRPr sz="1600"/>
            </a:lvl7pPr>
            <a:lvl8pPr marL="3198680" indent="0" algn="ctr">
              <a:buNone/>
              <a:defRPr sz="1600"/>
            </a:lvl8pPr>
            <a:lvl9pPr marL="3655634" indent="0" algn="ctr">
              <a:buNone/>
              <a:defRPr sz="1600"/>
            </a:lvl9pPr>
          </a:lstStyle>
          <a:p>
            <a:r>
              <a:rPr lang="sk-SK"/>
              <a:t>Click to edit Master subtitle style</a:t>
            </a:r>
            <a:endParaRPr lang="en-US" dirty="0"/>
          </a:p>
        </p:txBody>
      </p:sp>
      <p:sp>
        <p:nvSpPr>
          <p:cNvPr id="2" name="Title 1"/>
          <p:cNvSpPr>
            <a:spLocks noGrp="1"/>
          </p:cNvSpPr>
          <p:nvPr>
            <p:ph type="title"/>
          </p:nvPr>
        </p:nvSpPr>
        <p:spPr/>
        <p:txBody>
          <a:bodyPr vert="horz"/>
          <a:lstStyle/>
          <a:p>
            <a:r>
              <a:rPr lang="sk-SK"/>
              <a:t>Click to edit Master title style</a:t>
            </a:r>
            <a:endParaRPr lang="en-US"/>
          </a:p>
        </p:txBody>
      </p:sp>
      <p:sp>
        <p:nvSpPr>
          <p:cNvPr id="4" name="Footer Placeholder 3"/>
          <p:cNvSpPr>
            <a:spLocks noGrp="1"/>
          </p:cNvSpPr>
          <p:nvPr>
            <p:ph type="ftr" sz="quarter" idx="10"/>
          </p:nvPr>
        </p:nvSpPr>
        <p:spPr/>
        <p:txBody>
          <a:bodyPr/>
          <a:lstStyle/>
          <a:p>
            <a:r>
              <a:rPr lang="en-US" dirty="0"/>
              <a:t>www.graphicriver.net/goashape</a:t>
            </a:r>
          </a:p>
        </p:txBody>
      </p:sp>
      <p:sp>
        <p:nvSpPr>
          <p:cNvPr id="7" name="Slide Number Placeholder 3"/>
          <p:cNvSpPr>
            <a:spLocks noGrp="1"/>
          </p:cNvSpPr>
          <p:nvPr>
            <p:ph type="sldNum" sz="quarter" idx="4"/>
          </p:nvPr>
        </p:nvSpPr>
        <p:spPr>
          <a:xfrm>
            <a:off x="8363213" y="535730"/>
            <a:ext cx="462117" cy="441914"/>
          </a:xfrm>
          <a:prstGeom prst="wedgeRectCallout">
            <a:avLst/>
          </a:prstGeom>
          <a:noFill/>
          <a:ln w="12700" cmpd="sng">
            <a:solidFill>
              <a:schemeClr val="accent2"/>
            </a:solidFill>
          </a:ln>
        </p:spPr>
        <p:txBody>
          <a:bodyPr wrap="none" lIns="143963" tIns="134997" rIns="143963" bIns="134997" anchor="ctr" anchorCtr="1">
            <a:spAutoFit/>
          </a:bodyPr>
          <a:lstStyle>
            <a:lvl1pPr>
              <a:defRPr lang="en-US" sz="1100">
                <a:ln>
                  <a:noFill/>
                </a:ln>
                <a:solidFill>
                  <a:schemeClr val="accent2"/>
                </a:solidFill>
                <a:latin typeface="Roboto Light"/>
                <a:cs typeface="Roboto Light"/>
              </a:defRPr>
            </a:lvl1pPr>
          </a:lstStyle>
          <a:p>
            <a:pPr defTabSz="685783"/>
            <a:fld id="{77513DED-9F41-6D4C-AADB-00EAAC4B4386}" type="slidenum">
              <a:rPr lang="en-US"/>
              <a:pPr defTabSz="685783"/>
              <a:t>‹#›</a:t>
            </a:fld>
            <a:endParaRPr lang="en-US"/>
          </a:p>
        </p:txBody>
      </p:sp>
    </p:spTree>
    <p:extLst>
      <p:ext uri="{BB962C8B-B14F-4D97-AF65-F5344CB8AC3E}">
        <p14:creationId xmlns:p14="http://schemas.microsoft.com/office/powerpoint/2010/main" val="59158328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extLst mod="1">
    <p:ext uri="{DCECCB84-F9BA-43D5-87BE-67443E8EF086}">
      <p15:sldGuideLst xmlns:p15="http://schemas.microsoft.com/office/powerpoint/2012/main">
        <p15:guide id="1" orient="horz" pos="288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lide 1">
    <p:spTree>
      <p:nvGrpSpPr>
        <p:cNvPr id="1" name=""/>
        <p:cNvGrpSpPr/>
        <p:nvPr/>
      </p:nvGrpSpPr>
      <p:grpSpPr>
        <a:xfrm>
          <a:off x="0" y="0"/>
          <a:ext cx="0" cy="0"/>
          <a:chOff x="0" y="0"/>
          <a:chExt cx="0" cy="0"/>
        </a:xfrm>
      </p:grpSpPr>
      <p:sp>
        <p:nvSpPr>
          <p:cNvPr id="14" name="Content Placeholder 16"/>
          <p:cNvSpPr>
            <a:spLocks noGrp="1"/>
          </p:cNvSpPr>
          <p:nvPr>
            <p:ph sz="quarter" idx="14" hasCustomPrompt="1"/>
          </p:nvPr>
        </p:nvSpPr>
        <p:spPr>
          <a:xfrm>
            <a:off x="252000" y="1352550"/>
            <a:ext cx="8640000" cy="2895600"/>
          </a:xfrm>
          <a:prstGeom prst="rect">
            <a:avLst/>
          </a:prstGeom>
        </p:spPr>
        <p:txBody>
          <a:bodyPr>
            <a:noAutofit/>
          </a:bodyPr>
          <a:lstStyle>
            <a:lvl1pPr marL="0" indent="0">
              <a:lnSpc>
                <a:spcPct val="130000"/>
              </a:lnSpc>
              <a:spcBef>
                <a:spcPts val="0"/>
              </a:spcBef>
              <a:buNone/>
              <a:defRPr sz="1000" b="0" i="0">
                <a:solidFill>
                  <a:schemeClr val="tx1"/>
                </a:solidFill>
                <a:latin typeface="Roboto Light"/>
                <a:cs typeface="Roboto Light"/>
              </a:defRPr>
            </a:lvl1pPr>
            <a:lvl2pPr marL="456947" indent="0">
              <a:lnSpc>
                <a:spcPct val="120000"/>
              </a:lnSpc>
              <a:spcBef>
                <a:spcPts val="0"/>
              </a:spcBef>
              <a:buNone/>
              <a:defRPr sz="1000" b="0" i="0">
                <a:solidFill>
                  <a:schemeClr val="tx1"/>
                </a:solidFill>
                <a:latin typeface="Roboto Light"/>
                <a:cs typeface="Roboto Light"/>
              </a:defRPr>
            </a:lvl2pPr>
            <a:lvl3pPr marL="913911" indent="0">
              <a:lnSpc>
                <a:spcPct val="130000"/>
              </a:lnSpc>
              <a:spcBef>
                <a:spcPts val="0"/>
              </a:spcBef>
              <a:buNone/>
              <a:defRPr sz="1000" b="0" i="0">
                <a:solidFill>
                  <a:schemeClr val="tx1"/>
                </a:solidFill>
                <a:latin typeface="Roboto Light"/>
                <a:cs typeface="Roboto Light"/>
              </a:defRPr>
            </a:lvl3pPr>
            <a:lvl4pPr marL="1370867" indent="0">
              <a:lnSpc>
                <a:spcPct val="130000"/>
              </a:lnSpc>
              <a:spcBef>
                <a:spcPts val="0"/>
              </a:spcBef>
              <a:buNone/>
              <a:defRPr sz="1000" b="0" i="0">
                <a:solidFill>
                  <a:schemeClr val="tx1"/>
                </a:solidFill>
                <a:latin typeface="Roboto Light"/>
                <a:cs typeface="Roboto Light"/>
              </a:defRPr>
            </a:lvl4pPr>
            <a:lvl5pPr marL="1827821" indent="0">
              <a:lnSpc>
                <a:spcPct val="130000"/>
              </a:lnSpc>
              <a:spcBef>
                <a:spcPts val="0"/>
              </a:spcBef>
              <a:buFont typeface="Arial"/>
              <a:buNone/>
              <a:defRPr sz="1000" b="0" i="0">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p:cNvSpPr>
            <a:spLocks noGrp="1"/>
          </p:cNvSpPr>
          <p:nvPr>
            <p:ph type="ftr" sz="quarter" idx="17"/>
          </p:nvPr>
        </p:nvSpPr>
        <p:spPr/>
        <p:txBody>
          <a:bodyPr/>
          <a:lstStyle/>
          <a:p>
            <a:r>
              <a:rPr lang="en-US" dirty="0"/>
              <a:t>www.graphicriver.net/goashape</a:t>
            </a:r>
          </a:p>
        </p:txBody>
      </p:sp>
      <p:sp>
        <p:nvSpPr>
          <p:cNvPr id="4" name="Title 3"/>
          <p:cNvSpPr>
            <a:spLocks noGrp="1"/>
          </p:cNvSpPr>
          <p:nvPr>
            <p:ph type="title"/>
          </p:nvPr>
        </p:nvSpPr>
        <p:spPr/>
        <p:txBody>
          <a:bodyPr vert="horz"/>
          <a:lstStyle/>
          <a:p>
            <a:r>
              <a:rPr lang="sk-SK"/>
              <a:t>Click to edit Master title style</a:t>
            </a:r>
            <a:endParaRPr lang="en-US"/>
          </a:p>
        </p:txBody>
      </p:sp>
      <p:sp>
        <p:nvSpPr>
          <p:cNvPr id="7" name="Slide Number Placeholder 3"/>
          <p:cNvSpPr>
            <a:spLocks noGrp="1"/>
          </p:cNvSpPr>
          <p:nvPr>
            <p:ph type="sldNum" sz="quarter" idx="4"/>
          </p:nvPr>
        </p:nvSpPr>
        <p:spPr>
          <a:xfrm>
            <a:off x="8363213" y="535730"/>
            <a:ext cx="462117" cy="441914"/>
          </a:xfrm>
          <a:prstGeom prst="wedgeRectCallout">
            <a:avLst/>
          </a:prstGeom>
          <a:noFill/>
          <a:ln w="12700" cmpd="sng">
            <a:solidFill>
              <a:schemeClr val="accent2"/>
            </a:solidFill>
          </a:ln>
        </p:spPr>
        <p:txBody>
          <a:bodyPr wrap="none" lIns="143963" tIns="134997" rIns="143963" bIns="134997" anchor="ctr" anchorCtr="1">
            <a:spAutoFit/>
          </a:bodyPr>
          <a:lstStyle>
            <a:lvl1pPr>
              <a:defRPr lang="en-US" sz="1100">
                <a:ln>
                  <a:noFill/>
                </a:ln>
                <a:solidFill>
                  <a:schemeClr val="accent2"/>
                </a:solidFill>
                <a:latin typeface="Roboto Light"/>
                <a:cs typeface="Roboto Light"/>
              </a:defRPr>
            </a:lvl1pPr>
          </a:lstStyle>
          <a:p>
            <a:pPr defTabSz="685783"/>
            <a:fld id="{77513DED-9F41-6D4C-AADB-00EAAC4B4386}" type="slidenum">
              <a:rPr lang="en-US"/>
              <a:pPr defTabSz="685783"/>
              <a:t>‹#›</a:t>
            </a:fld>
            <a:endParaRPr lang="en-US"/>
          </a:p>
        </p:txBody>
      </p:sp>
    </p:spTree>
    <p:extLst>
      <p:ext uri="{BB962C8B-B14F-4D97-AF65-F5344CB8AC3E}">
        <p14:creationId xmlns:p14="http://schemas.microsoft.com/office/powerpoint/2010/main" val="46185260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extLst mod="1">
    <p:ext uri="{DCECCB84-F9BA-43D5-87BE-67443E8EF086}">
      <p15:sldGuideLst xmlns:p15="http://schemas.microsoft.com/office/powerpoint/2012/main">
        <p15:guide id="1" orient="horz" pos="288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Slide 1">
    <p:spTree>
      <p:nvGrpSpPr>
        <p:cNvPr id="1" name=""/>
        <p:cNvGrpSpPr/>
        <p:nvPr/>
      </p:nvGrpSpPr>
      <p:grpSpPr>
        <a:xfrm>
          <a:off x="0" y="0"/>
          <a:ext cx="0" cy="0"/>
          <a:chOff x="0" y="0"/>
          <a:chExt cx="0" cy="0"/>
        </a:xfrm>
      </p:grpSpPr>
      <p:sp>
        <p:nvSpPr>
          <p:cNvPr id="14" name="Content Placeholder 16"/>
          <p:cNvSpPr>
            <a:spLocks noGrp="1"/>
          </p:cNvSpPr>
          <p:nvPr>
            <p:ph sz="quarter" idx="14"/>
          </p:nvPr>
        </p:nvSpPr>
        <p:spPr>
          <a:xfrm>
            <a:off x="0" y="1352555"/>
            <a:ext cx="9144000" cy="1981200"/>
          </a:xfrm>
          <a:prstGeom prst="rect">
            <a:avLst/>
          </a:prstGeom>
        </p:spPr>
        <p:txBody>
          <a:bodyPr>
            <a:noAutofit/>
          </a:bodyPr>
          <a:lstStyle>
            <a:lvl1pPr marL="0" indent="0">
              <a:lnSpc>
                <a:spcPct val="130000"/>
              </a:lnSpc>
              <a:spcBef>
                <a:spcPts val="0"/>
              </a:spcBef>
              <a:buNone/>
              <a:defRPr sz="1000" b="0" i="0">
                <a:solidFill>
                  <a:schemeClr val="tx1"/>
                </a:solidFill>
                <a:latin typeface="Roboto Light"/>
                <a:cs typeface="Roboto Light"/>
              </a:defRPr>
            </a:lvl1pPr>
            <a:lvl2pPr marL="456947" indent="0">
              <a:lnSpc>
                <a:spcPct val="120000"/>
              </a:lnSpc>
              <a:spcBef>
                <a:spcPts val="0"/>
              </a:spcBef>
              <a:buNone/>
              <a:defRPr sz="1000" b="0" i="0">
                <a:solidFill>
                  <a:schemeClr val="tx1"/>
                </a:solidFill>
                <a:latin typeface="Roboto Light"/>
                <a:cs typeface="Roboto Light"/>
              </a:defRPr>
            </a:lvl2pPr>
            <a:lvl3pPr marL="913911" indent="0">
              <a:lnSpc>
                <a:spcPct val="130000"/>
              </a:lnSpc>
              <a:spcBef>
                <a:spcPts val="0"/>
              </a:spcBef>
              <a:buNone/>
              <a:defRPr sz="1000" b="0" i="0">
                <a:solidFill>
                  <a:schemeClr val="tx1"/>
                </a:solidFill>
                <a:latin typeface="Roboto Light"/>
                <a:cs typeface="Roboto Light"/>
              </a:defRPr>
            </a:lvl3pPr>
            <a:lvl4pPr marL="1370867" indent="0">
              <a:lnSpc>
                <a:spcPct val="130000"/>
              </a:lnSpc>
              <a:spcBef>
                <a:spcPts val="0"/>
              </a:spcBef>
              <a:buNone/>
              <a:defRPr sz="1000" b="0" i="0">
                <a:solidFill>
                  <a:schemeClr val="tx1"/>
                </a:solidFill>
                <a:latin typeface="Roboto Light"/>
                <a:cs typeface="Roboto Light"/>
              </a:defRPr>
            </a:lvl4pPr>
            <a:lvl5pPr marL="1827821" indent="0">
              <a:lnSpc>
                <a:spcPct val="130000"/>
              </a:lnSpc>
              <a:spcBef>
                <a:spcPts val="0"/>
              </a:spcBef>
              <a:buFont typeface="Arial"/>
              <a:buNone/>
              <a:defRPr sz="1000" b="0" i="0">
                <a:solidFill>
                  <a:schemeClr val="tx1"/>
                </a:solidFill>
                <a:latin typeface="Roboto Light"/>
                <a:cs typeface="Roboto Light"/>
              </a:defRPr>
            </a:lvl5pPr>
          </a:lstStyle>
          <a:p>
            <a:pPr lvl="0"/>
            <a:r>
              <a:rPr lang="sk-SK"/>
              <a:t>Click to edit Master text styles</a:t>
            </a:r>
          </a:p>
        </p:txBody>
      </p:sp>
      <p:sp>
        <p:nvSpPr>
          <p:cNvPr id="2" name="Footer Placeholder 1"/>
          <p:cNvSpPr>
            <a:spLocks noGrp="1"/>
          </p:cNvSpPr>
          <p:nvPr>
            <p:ph type="ftr" sz="quarter" idx="17"/>
          </p:nvPr>
        </p:nvSpPr>
        <p:spPr/>
        <p:txBody>
          <a:bodyPr/>
          <a:lstStyle/>
          <a:p>
            <a:r>
              <a:rPr lang="en-US" dirty="0"/>
              <a:t>www.graphicriver.net/goashape</a:t>
            </a:r>
          </a:p>
        </p:txBody>
      </p:sp>
      <p:sp>
        <p:nvSpPr>
          <p:cNvPr id="4" name="Title 3"/>
          <p:cNvSpPr>
            <a:spLocks noGrp="1"/>
          </p:cNvSpPr>
          <p:nvPr>
            <p:ph type="title"/>
          </p:nvPr>
        </p:nvSpPr>
        <p:spPr/>
        <p:txBody>
          <a:bodyPr vert="horz"/>
          <a:lstStyle/>
          <a:p>
            <a:r>
              <a:rPr lang="sk-SK"/>
              <a:t>Click to edit Master title style</a:t>
            </a:r>
            <a:endParaRPr lang="en-US"/>
          </a:p>
        </p:txBody>
      </p:sp>
      <p:sp>
        <p:nvSpPr>
          <p:cNvPr id="5" name="Text Placeholder 4"/>
          <p:cNvSpPr>
            <a:spLocks noGrp="1"/>
          </p:cNvSpPr>
          <p:nvPr>
            <p:ph type="body" sz="quarter" idx="18"/>
          </p:nvPr>
        </p:nvSpPr>
        <p:spPr>
          <a:xfrm>
            <a:off x="252416" y="3486150"/>
            <a:ext cx="4319588" cy="914400"/>
          </a:xfrm>
        </p:spPr>
        <p:txBody>
          <a:bodyPr/>
          <a:lstStyle>
            <a:lvl1pPr>
              <a:lnSpc>
                <a:spcPct val="120000"/>
              </a:lnSpc>
              <a:defRPr/>
            </a:lvl1pPr>
            <a:lvl2pPr>
              <a:lnSpc>
                <a:spcPct val="120000"/>
              </a:lnSpc>
              <a:defRPr/>
            </a:lvl2pPr>
            <a:lvl3pPr>
              <a:lnSpc>
                <a:spcPct val="120000"/>
              </a:lnSpc>
              <a:defRPr/>
            </a:lvl3pPr>
            <a:lvl4pPr>
              <a:lnSpc>
                <a:spcPct val="120000"/>
              </a:lnSpc>
              <a:defRPr/>
            </a:lvl4pPr>
            <a:lvl5pPr>
              <a:lnSpc>
                <a:spcPct val="120000"/>
              </a:lnSpc>
              <a:defRPr/>
            </a:lvl5pPr>
          </a:lstStyle>
          <a:p>
            <a:pPr lvl="0"/>
            <a:r>
              <a:rPr lang="sk-SK"/>
              <a:t>Click to edit Master text styles</a:t>
            </a:r>
          </a:p>
        </p:txBody>
      </p:sp>
      <p:sp>
        <p:nvSpPr>
          <p:cNvPr id="7" name="Text Placeholder 4"/>
          <p:cNvSpPr>
            <a:spLocks noGrp="1"/>
          </p:cNvSpPr>
          <p:nvPr>
            <p:ph type="body" sz="quarter" idx="19"/>
          </p:nvPr>
        </p:nvSpPr>
        <p:spPr>
          <a:xfrm>
            <a:off x="4572004" y="3486150"/>
            <a:ext cx="4319588" cy="914400"/>
          </a:xfrm>
        </p:spPr>
        <p:txBody>
          <a:bodyPr/>
          <a:lstStyle>
            <a:lvl1pPr>
              <a:lnSpc>
                <a:spcPct val="120000"/>
              </a:lnSpc>
              <a:defRPr/>
            </a:lvl1pPr>
            <a:lvl2pPr>
              <a:lnSpc>
                <a:spcPct val="120000"/>
              </a:lnSpc>
              <a:defRPr/>
            </a:lvl2pPr>
            <a:lvl3pPr>
              <a:lnSpc>
                <a:spcPct val="120000"/>
              </a:lnSpc>
              <a:defRPr/>
            </a:lvl3pPr>
            <a:lvl4pPr>
              <a:lnSpc>
                <a:spcPct val="120000"/>
              </a:lnSpc>
              <a:defRPr/>
            </a:lvl4pPr>
            <a:lvl5pPr>
              <a:lnSpc>
                <a:spcPct val="120000"/>
              </a:lnSpc>
              <a:defRPr/>
            </a:lvl5pPr>
          </a:lstStyle>
          <a:p>
            <a:pPr lvl="0"/>
            <a:r>
              <a:rPr lang="sk-SK"/>
              <a:t>Click to edit Master text styles</a:t>
            </a:r>
          </a:p>
        </p:txBody>
      </p:sp>
      <p:sp>
        <p:nvSpPr>
          <p:cNvPr id="10" name="Slide Number Placeholder 3"/>
          <p:cNvSpPr>
            <a:spLocks noGrp="1"/>
          </p:cNvSpPr>
          <p:nvPr>
            <p:ph type="sldNum" sz="quarter" idx="4"/>
          </p:nvPr>
        </p:nvSpPr>
        <p:spPr>
          <a:xfrm>
            <a:off x="8363213" y="535730"/>
            <a:ext cx="462117" cy="441914"/>
          </a:xfrm>
          <a:prstGeom prst="wedgeRectCallout">
            <a:avLst/>
          </a:prstGeom>
          <a:noFill/>
          <a:ln w="12700" cmpd="sng">
            <a:solidFill>
              <a:schemeClr val="accent2"/>
            </a:solidFill>
          </a:ln>
        </p:spPr>
        <p:txBody>
          <a:bodyPr wrap="none" lIns="143963" tIns="134997" rIns="143963" bIns="134997" anchor="ctr" anchorCtr="1">
            <a:spAutoFit/>
          </a:bodyPr>
          <a:lstStyle>
            <a:lvl1pPr>
              <a:defRPr lang="en-US" sz="1100">
                <a:ln>
                  <a:noFill/>
                </a:ln>
                <a:solidFill>
                  <a:schemeClr val="accent2"/>
                </a:solidFill>
                <a:latin typeface="Roboto Light"/>
                <a:cs typeface="Roboto Light"/>
              </a:defRPr>
            </a:lvl1pPr>
          </a:lstStyle>
          <a:p>
            <a:pPr defTabSz="685783"/>
            <a:fld id="{77513DED-9F41-6D4C-AADB-00EAAC4B4386}" type="slidenum">
              <a:rPr lang="en-US"/>
              <a:pPr defTabSz="685783"/>
              <a:t>‹#›</a:t>
            </a:fld>
            <a:endParaRPr lang="en-US"/>
          </a:p>
        </p:txBody>
      </p:sp>
    </p:spTree>
    <p:extLst>
      <p:ext uri="{BB962C8B-B14F-4D97-AF65-F5344CB8AC3E}">
        <p14:creationId xmlns:p14="http://schemas.microsoft.com/office/powerpoint/2010/main" val="54042211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extLst mod="1">
    <p:ext uri="{DCECCB84-F9BA-43D5-87BE-67443E8EF086}">
      <p15:sldGuideLst xmlns:p15="http://schemas.microsoft.com/office/powerpoint/2012/main">
        <p15:guide id="1" orient="horz" pos="288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Content Placeholder 16"/>
          <p:cNvSpPr>
            <a:spLocks noGrp="1"/>
          </p:cNvSpPr>
          <p:nvPr>
            <p:ph sz="quarter" idx="14" hasCustomPrompt="1"/>
          </p:nvPr>
        </p:nvSpPr>
        <p:spPr>
          <a:xfrm>
            <a:off x="6019831" y="1352550"/>
            <a:ext cx="2872201" cy="2880000"/>
          </a:xfrm>
          <a:prstGeom prst="rect">
            <a:avLst/>
          </a:prstGeom>
        </p:spPr>
        <p:txBody>
          <a:bodyPr>
            <a:noAutofit/>
          </a:bodyPr>
          <a:lstStyle>
            <a:lvl1pPr marL="0" indent="0">
              <a:lnSpc>
                <a:spcPct val="120000"/>
              </a:lnSpc>
              <a:buNone/>
              <a:defRPr sz="1000">
                <a:solidFill>
                  <a:schemeClr val="tx1"/>
                </a:solidFill>
                <a:latin typeface="Roboto Light"/>
                <a:cs typeface="Roboto Light"/>
              </a:defRPr>
            </a:lvl1pPr>
            <a:lvl2pPr marL="456947" indent="0">
              <a:lnSpc>
                <a:spcPct val="120000"/>
              </a:lnSpc>
              <a:buNone/>
              <a:defRPr sz="1000">
                <a:solidFill>
                  <a:schemeClr val="tx1"/>
                </a:solidFill>
                <a:latin typeface="Roboto Light"/>
                <a:cs typeface="Roboto Light"/>
              </a:defRPr>
            </a:lvl2pPr>
            <a:lvl3pPr marL="913911" indent="0">
              <a:lnSpc>
                <a:spcPct val="120000"/>
              </a:lnSpc>
              <a:buNone/>
              <a:defRPr sz="1000">
                <a:solidFill>
                  <a:schemeClr val="tx1"/>
                </a:solidFill>
                <a:latin typeface="Roboto Light"/>
                <a:cs typeface="Roboto Light"/>
              </a:defRPr>
            </a:lvl3pPr>
            <a:lvl4pPr marL="1370867" indent="0">
              <a:lnSpc>
                <a:spcPct val="120000"/>
              </a:lnSpc>
              <a:buNone/>
              <a:defRPr sz="1000">
                <a:solidFill>
                  <a:schemeClr val="tx1"/>
                </a:solidFill>
                <a:latin typeface="Roboto Light"/>
                <a:cs typeface="Roboto Light"/>
              </a:defRPr>
            </a:lvl4pPr>
            <a:lvl5pPr marL="1827821" indent="0">
              <a:lnSpc>
                <a:spcPct val="120000"/>
              </a:lnSpc>
              <a:buFont typeface="Arial"/>
              <a:buNone/>
              <a:defRPr sz="1000">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7"/>
          </p:nvPr>
        </p:nvSpPr>
        <p:spPr/>
        <p:txBody>
          <a:bodyPr/>
          <a:lstStyle/>
          <a:p>
            <a:r>
              <a:rPr lang="en-US" dirty="0"/>
              <a:t>www.graphicriver.net/goashape</a:t>
            </a:r>
          </a:p>
        </p:txBody>
      </p:sp>
      <p:sp>
        <p:nvSpPr>
          <p:cNvPr id="7" name="Content Placeholder 16"/>
          <p:cNvSpPr>
            <a:spLocks noGrp="1"/>
          </p:cNvSpPr>
          <p:nvPr>
            <p:ph sz="quarter" idx="19" hasCustomPrompt="1"/>
          </p:nvPr>
        </p:nvSpPr>
        <p:spPr>
          <a:xfrm>
            <a:off x="252447" y="1352550"/>
            <a:ext cx="2871787" cy="2880000"/>
          </a:xfrm>
          <a:prstGeom prst="rect">
            <a:avLst/>
          </a:prstGeom>
        </p:spPr>
        <p:txBody>
          <a:bodyPr>
            <a:noAutofit/>
          </a:bodyPr>
          <a:lstStyle>
            <a:lvl1pPr marL="0" indent="0">
              <a:lnSpc>
                <a:spcPct val="120000"/>
              </a:lnSpc>
              <a:buNone/>
              <a:defRPr sz="1000">
                <a:solidFill>
                  <a:schemeClr val="tx1"/>
                </a:solidFill>
                <a:latin typeface="Roboto Light"/>
                <a:cs typeface="Roboto Light"/>
              </a:defRPr>
            </a:lvl1pPr>
            <a:lvl2pPr marL="456947" indent="0">
              <a:lnSpc>
                <a:spcPct val="120000"/>
              </a:lnSpc>
              <a:buNone/>
              <a:defRPr sz="1000">
                <a:solidFill>
                  <a:schemeClr val="tx1"/>
                </a:solidFill>
                <a:latin typeface="Roboto Light"/>
                <a:cs typeface="Roboto Light"/>
              </a:defRPr>
            </a:lvl2pPr>
            <a:lvl3pPr marL="913911" indent="0">
              <a:lnSpc>
                <a:spcPct val="120000"/>
              </a:lnSpc>
              <a:buNone/>
              <a:defRPr sz="1000">
                <a:solidFill>
                  <a:schemeClr val="tx1"/>
                </a:solidFill>
                <a:latin typeface="Roboto Light"/>
                <a:cs typeface="Roboto Light"/>
              </a:defRPr>
            </a:lvl3pPr>
            <a:lvl4pPr marL="1370867" indent="0">
              <a:lnSpc>
                <a:spcPct val="120000"/>
              </a:lnSpc>
              <a:buNone/>
              <a:defRPr sz="1000">
                <a:solidFill>
                  <a:schemeClr val="tx1"/>
                </a:solidFill>
                <a:latin typeface="Roboto Light"/>
                <a:cs typeface="Roboto Light"/>
              </a:defRPr>
            </a:lvl4pPr>
            <a:lvl5pPr marL="1827821" indent="0">
              <a:lnSpc>
                <a:spcPct val="120000"/>
              </a:lnSpc>
              <a:buFont typeface="Arial"/>
              <a:buNone/>
              <a:defRPr sz="1000">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16"/>
          <p:cNvSpPr>
            <a:spLocks noGrp="1"/>
          </p:cNvSpPr>
          <p:nvPr>
            <p:ph sz="quarter" idx="20" hasCustomPrompt="1"/>
          </p:nvPr>
        </p:nvSpPr>
        <p:spPr>
          <a:xfrm>
            <a:off x="3141159" y="1352550"/>
            <a:ext cx="2871787" cy="2880000"/>
          </a:xfrm>
          <a:prstGeom prst="rect">
            <a:avLst/>
          </a:prstGeom>
        </p:spPr>
        <p:txBody>
          <a:bodyPr>
            <a:noAutofit/>
          </a:bodyPr>
          <a:lstStyle>
            <a:lvl1pPr marL="0" indent="0">
              <a:lnSpc>
                <a:spcPct val="120000"/>
              </a:lnSpc>
              <a:buNone/>
              <a:defRPr sz="1000">
                <a:solidFill>
                  <a:schemeClr val="tx1"/>
                </a:solidFill>
                <a:latin typeface="Roboto Light"/>
                <a:cs typeface="Roboto Light"/>
              </a:defRPr>
            </a:lvl1pPr>
            <a:lvl2pPr marL="456947" indent="0">
              <a:lnSpc>
                <a:spcPct val="120000"/>
              </a:lnSpc>
              <a:buNone/>
              <a:defRPr sz="1000">
                <a:solidFill>
                  <a:schemeClr val="tx1"/>
                </a:solidFill>
                <a:latin typeface="Roboto Light"/>
                <a:cs typeface="Roboto Light"/>
              </a:defRPr>
            </a:lvl2pPr>
            <a:lvl3pPr marL="913911" indent="0">
              <a:lnSpc>
                <a:spcPct val="120000"/>
              </a:lnSpc>
              <a:buNone/>
              <a:defRPr sz="1000">
                <a:solidFill>
                  <a:schemeClr val="tx1"/>
                </a:solidFill>
                <a:latin typeface="Roboto Light"/>
                <a:cs typeface="Roboto Light"/>
              </a:defRPr>
            </a:lvl3pPr>
            <a:lvl4pPr marL="1370867" indent="0">
              <a:lnSpc>
                <a:spcPct val="120000"/>
              </a:lnSpc>
              <a:buNone/>
              <a:defRPr sz="1000">
                <a:solidFill>
                  <a:schemeClr val="tx1"/>
                </a:solidFill>
                <a:latin typeface="Roboto Light"/>
                <a:cs typeface="Roboto Light"/>
              </a:defRPr>
            </a:lvl4pPr>
            <a:lvl5pPr marL="1827821" indent="0">
              <a:lnSpc>
                <a:spcPct val="120000"/>
              </a:lnSpc>
              <a:buFont typeface="Arial"/>
              <a:buNone/>
              <a:defRPr sz="1000">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vert="horz"/>
          <a:lstStyle/>
          <a:p>
            <a:r>
              <a:rPr lang="sk-SK"/>
              <a:t>Click to edit Master title style</a:t>
            </a:r>
            <a:endParaRPr lang="en-US"/>
          </a:p>
        </p:txBody>
      </p:sp>
      <p:sp>
        <p:nvSpPr>
          <p:cNvPr id="11" name="Slide Number Placeholder 3"/>
          <p:cNvSpPr>
            <a:spLocks noGrp="1"/>
          </p:cNvSpPr>
          <p:nvPr>
            <p:ph type="sldNum" sz="quarter" idx="4"/>
          </p:nvPr>
        </p:nvSpPr>
        <p:spPr>
          <a:xfrm>
            <a:off x="8363213" y="535730"/>
            <a:ext cx="462117" cy="441914"/>
          </a:xfrm>
          <a:prstGeom prst="wedgeRectCallout">
            <a:avLst/>
          </a:prstGeom>
          <a:noFill/>
          <a:ln w="12700" cmpd="sng">
            <a:solidFill>
              <a:schemeClr val="accent2"/>
            </a:solidFill>
          </a:ln>
        </p:spPr>
        <p:txBody>
          <a:bodyPr wrap="none" lIns="143963" tIns="134997" rIns="143963" bIns="134997" anchor="ctr" anchorCtr="1">
            <a:spAutoFit/>
          </a:bodyPr>
          <a:lstStyle>
            <a:lvl1pPr>
              <a:defRPr lang="en-US" sz="1100">
                <a:ln>
                  <a:noFill/>
                </a:ln>
                <a:solidFill>
                  <a:schemeClr val="accent2"/>
                </a:solidFill>
                <a:latin typeface="Roboto Light"/>
                <a:cs typeface="Roboto Light"/>
              </a:defRPr>
            </a:lvl1pPr>
          </a:lstStyle>
          <a:p>
            <a:pPr defTabSz="685783"/>
            <a:fld id="{77513DED-9F41-6D4C-AADB-00EAAC4B4386}" type="slidenum">
              <a:rPr lang="en-US"/>
              <a:pPr defTabSz="685783"/>
              <a:t>‹#›</a:t>
            </a:fld>
            <a:endParaRPr lang="en-US"/>
          </a:p>
        </p:txBody>
      </p:sp>
    </p:spTree>
    <p:extLst>
      <p:ext uri="{BB962C8B-B14F-4D97-AF65-F5344CB8AC3E}">
        <p14:creationId xmlns:p14="http://schemas.microsoft.com/office/powerpoint/2010/main" val="61622648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Slide 1">
    <p:spTree>
      <p:nvGrpSpPr>
        <p:cNvPr id="1" name=""/>
        <p:cNvGrpSpPr/>
        <p:nvPr/>
      </p:nvGrpSpPr>
      <p:grpSpPr>
        <a:xfrm>
          <a:off x="0" y="0"/>
          <a:ext cx="0" cy="0"/>
          <a:chOff x="0" y="0"/>
          <a:chExt cx="0" cy="0"/>
        </a:xfrm>
      </p:grpSpPr>
      <p:sp>
        <p:nvSpPr>
          <p:cNvPr id="3" name="Footer Placeholder 2"/>
          <p:cNvSpPr>
            <a:spLocks noGrp="1"/>
          </p:cNvSpPr>
          <p:nvPr>
            <p:ph type="ftr" sz="quarter" idx="23"/>
          </p:nvPr>
        </p:nvSpPr>
        <p:spPr/>
        <p:txBody>
          <a:bodyPr/>
          <a:lstStyle/>
          <a:p>
            <a:r>
              <a:rPr lang="en-US" dirty="0"/>
              <a:t>www.graphicriver.net/goashape</a:t>
            </a:r>
          </a:p>
        </p:txBody>
      </p:sp>
      <p:sp>
        <p:nvSpPr>
          <p:cNvPr id="6" name="Title 5"/>
          <p:cNvSpPr>
            <a:spLocks noGrp="1"/>
          </p:cNvSpPr>
          <p:nvPr>
            <p:ph type="title"/>
          </p:nvPr>
        </p:nvSpPr>
        <p:spPr/>
        <p:txBody>
          <a:bodyPr vert="horz"/>
          <a:lstStyle/>
          <a:p>
            <a:r>
              <a:rPr lang="sk-SK"/>
              <a:t>Click to edit Master title style</a:t>
            </a:r>
            <a:endParaRPr lang="en-US"/>
          </a:p>
        </p:txBody>
      </p:sp>
      <p:sp>
        <p:nvSpPr>
          <p:cNvPr id="4" name="Content Placeholder 3"/>
          <p:cNvSpPr>
            <a:spLocks noGrp="1"/>
          </p:cNvSpPr>
          <p:nvPr>
            <p:ph sz="quarter" idx="24"/>
          </p:nvPr>
        </p:nvSpPr>
        <p:spPr>
          <a:xfrm>
            <a:off x="252449" y="1352550"/>
            <a:ext cx="2159001" cy="2880000"/>
          </a:xfrm>
        </p:spPr>
        <p:txBody>
          <a:bodyPr/>
          <a:lstStyle/>
          <a:p>
            <a:pPr lvl="0"/>
            <a:r>
              <a:rPr lang="sk-SK"/>
              <a:t>Click to edit Master text styles</a:t>
            </a:r>
          </a:p>
          <a:p>
            <a:pPr lvl="1"/>
            <a:r>
              <a:rPr lang="sk-SK"/>
              <a:t>Second level</a:t>
            </a:r>
          </a:p>
          <a:p>
            <a:pPr lvl="2"/>
            <a:r>
              <a:rPr lang="sk-SK"/>
              <a:t>Third level</a:t>
            </a:r>
          </a:p>
          <a:p>
            <a:pPr lvl="3"/>
            <a:r>
              <a:rPr lang="sk-SK"/>
              <a:t>Fourth level</a:t>
            </a:r>
          </a:p>
          <a:p>
            <a:pPr lvl="4"/>
            <a:r>
              <a:rPr lang="sk-SK"/>
              <a:t>Fifth level</a:t>
            </a:r>
            <a:endParaRPr lang="en-US"/>
          </a:p>
        </p:txBody>
      </p:sp>
      <p:sp>
        <p:nvSpPr>
          <p:cNvPr id="12" name="Content Placeholder 3"/>
          <p:cNvSpPr>
            <a:spLocks noGrp="1"/>
          </p:cNvSpPr>
          <p:nvPr>
            <p:ph sz="quarter" idx="25"/>
          </p:nvPr>
        </p:nvSpPr>
        <p:spPr>
          <a:xfrm>
            <a:off x="2411438" y="1352550"/>
            <a:ext cx="2159001" cy="2880000"/>
          </a:xfrm>
        </p:spPr>
        <p:txBody>
          <a:bodyPr/>
          <a:lstStyle/>
          <a:p>
            <a:pPr lvl="0"/>
            <a:r>
              <a:rPr lang="sk-SK"/>
              <a:t>Click to edit Master text styles</a:t>
            </a:r>
          </a:p>
          <a:p>
            <a:pPr lvl="1"/>
            <a:r>
              <a:rPr lang="sk-SK"/>
              <a:t>Second level</a:t>
            </a:r>
          </a:p>
          <a:p>
            <a:pPr lvl="2"/>
            <a:r>
              <a:rPr lang="sk-SK"/>
              <a:t>Third level</a:t>
            </a:r>
          </a:p>
          <a:p>
            <a:pPr lvl="3"/>
            <a:r>
              <a:rPr lang="sk-SK"/>
              <a:t>Fourth level</a:t>
            </a:r>
          </a:p>
          <a:p>
            <a:pPr lvl="4"/>
            <a:r>
              <a:rPr lang="sk-SK"/>
              <a:t>Fifth level</a:t>
            </a:r>
            <a:endParaRPr lang="en-US"/>
          </a:p>
        </p:txBody>
      </p:sp>
      <p:sp>
        <p:nvSpPr>
          <p:cNvPr id="13" name="Content Placeholder 3"/>
          <p:cNvSpPr>
            <a:spLocks noGrp="1"/>
          </p:cNvSpPr>
          <p:nvPr>
            <p:ph sz="quarter" idx="26"/>
          </p:nvPr>
        </p:nvSpPr>
        <p:spPr>
          <a:xfrm>
            <a:off x="4570430" y="1352550"/>
            <a:ext cx="2159001" cy="2880000"/>
          </a:xfrm>
        </p:spPr>
        <p:txBody>
          <a:bodyPr/>
          <a:lstStyle/>
          <a:p>
            <a:pPr lvl="0"/>
            <a:r>
              <a:rPr lang="sk-SK"/>
              <a:t>Click to edit Master text styles</a:t>
            </a:r>
          </a:p>
          <a:p>
            <a:pPr lvl="1"/>
            <a:r>
              <a:rPr lang="sk-SK"/>
              <a:t>Second level</a:t>
            </a:r>
          </a:p>
          <a:p>
            <a:pPr lvl="2"/>
            <a:r>
              <a:rPr lang="sk-SK"/>
              <a:t>Third level</a:t>
            </a:r>
          </a:p>
          <a:p>
            <a:pPr lvl="3"/>
            <a:r>
              <a:rPr lang="sk-SK"/>
              <a:t>Fourth level</a:t>
            </a:r>
          </a:p>
          <a:p>
            <a:pPr lvl="4"/>
            <a:r>
              <a:rPr lang="sk-SK"/>
              <a:t>Fifth level</a:t>
            </a:r>
            <a:endParaRPr lang="en-US"/>
          </a:p>
        </p:txBody>
      </p:sp>
      <p:sp>
        <p:nvSpPr>
          <p:cNvPr id="14" name="Content Placeholder 3"/>
          <p:cNvSpPr>
            <a:spLocks noGrp="1"/>
          </p:cNvSpPr>
          <p:nvPr>
            <p:ph sz="quarter" idx="27"/>
          </p:nvPr>
        </p:nvSpPr>
        <p:spPr>
          <a:xfrm>
            <a:off x="6733043" y="1352550"/>
            <a:ext cx="2159001" cy="2880000"/>
          </a:xfrm>
        </p:spPr>
        <p:txBody>
          <a:bodyPr/>
          <a:lstStyle/>
          <a:p>
            <a:pPr lvl="0"/>
            <a:r>
              <a:rPr lang="sk-SK"/>
              <a:t>Click to edit Master text styles</a:t>
            </a:r>
          </a:p>
          <a:p>
            <a:pPr lvl="1"/>
            <a:r>
              <a:rPr lang="sk-SK"/>
              <a:t>Second level</a:t>
            </a:r>
          </a:p>
          <a:p>
            <a:pPr lvl="2"/>
            <a:r>
              <a:rPr lang="sk-SK"/>
              <a:t>Third level</a:t>
            </a:r>
          </a:p>
          <a:p>
            <a:pPr lvl="3"/>
            <a:r>
              <a:rPr lang="sk-SK"/>
              <a:t>Fourth level</a:t>
            </a:r>
          </a:p>
          <a:p>
            <a:pPr lvl="4"/>
            <a:r>
              <a:rPr lang="sk-SK"/>
              <a:t>Fifth level</a:t>
            </a:r>
            <a:endParaRPr lang="en-US"/>
          </a:p>
        </p:txBody>
      </p:sp>
      <p:sp>
        <p:nvSpPr>
          <p:cNvPr id="10" name="Slide Number Placeholder 3"/>
          <p:cNvSpPr>
            <a:spLocks noGrp="1"/>
          </p:cNvSpPr>
          <p:nvPr>
            <p:ph type="sldNum" sz="quarter" idx="4"/>
          </p:nvPr>
        </p:nvSpPr>
        <p:spPr>
          <a:xfrm>
            <a:off x="8363213" y="535730"/>
            <a:ext cx="462117" cy="441914"/>
          </a:xfrm>
          <a:prstGeom prst="wedgeRectCallout">
            <a:avLst/>
          </a:prstGeom>
          <a:noFill/>
          <a:ln w="12700" cmpd="sng">
            <a:solidFill>
              <a:schemeClr val="accent2"/>
            </a:solidFill>
          </a:ln>
        </p:spPr>
        <p:txBody>
          <a:bodyPr wrap="none" lIns="143963" tIns="134997" rIns="143963" bIns="134997" anchor="ctr" anchorCtr="1">
            <a:spAutoFit/>
          </a:bodyPr>
          <a:lstStyle>
            <a:lvl1pPr>
              <a:defRPr lang="en-US" sz="1100">
                <a:ln>
                  <a:noFill/>
                </a:ln>
                <a:solidFill>
                  <a:schemeClr val="accent2"/>
                </a:solidFill>
                <a:latin typeface="Roboto Light"/>
                <a:cs typeface="Roboto Light"/>
              </a:defRPr>
            </a:lvl1pPr>
          </a:lstStyle>
          <a:p>
            <a:pPr defTabSz="685783"/>
            <a:fld id="{77513DED-9F41-6D4C-AADB-00EAAC4B4386}" type="slidenum">
              <a:rPr lang="en-US"/>
              <a:pPr defTabSz="685783"/>
              <a:t>‹#›</a:t>
            </a:fld>
            <a:endParaRPr lang="en-US"/>
          </a:p>
        </p:txBody>
      </p:sp>
    </p:spTree>
    <p:extLst>
      <p:ext uri="{BB962C8B-B14F-4D97-AF65-F5344CB8AC3E}">
        <p14:creationId xmlns:p14="http://schemas.microsoft.com/office/powerpoint/2010/main" val="112864097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extLst mod="1">
    <p:ext uri="{DCECCB84-F9BA-43D5-87BE-67443E8EF086}">
      <p15:sldGuideLst xmlns:p15="http://schemas.microsoft.com/office/powerpoint/2012/main">
        <p15:guide id="1" orient="horz" pos="288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Slide 1">
    <p:spTree>
      <p:nvGrpSpPr>
        <p:cNvPr id="1" name=""/>
        <p:cNvGrpSpPr/>
        <p:nvPr/>
      </p:nvGrpSpPr>
      <p:grpSpPr>
        <a:xfrm>
          <a:off x="0" y="0"/>
          <a:ext cx="0" cy="0"/>
          <a:chOff x="0" y="0"/>
          <a:chExt cx="0" cy="0"/>
        </a:xfrm>
      </p:grpSpPr>
      <p:sp>
        <p:nvSpPr>
          <p:cNvPr id="7" name="Picture Placeholder 6"/>
          <p:cNvSpPr>
            <a:spLocks noGrp="1" noChangeAspect="1"/>
          </p:cNvSpPr>
          <p:nvPr>
            <p:ph type="pic" sz="quarter" idx="17"/>
          </p:nvPr>
        </p:nvSpPr>
        <p:spPr>
          <a:xfrm>
            <a:off x="0" y="0"/>
            <a:ext cx="4572000" cy="5143500"/>
          </a:xfrm>
          <a:prstGeom prst="rect">
            <a:avLst/>
          </a:prstGeom>
          <a:noFill/>
          <a:effectLst/>
        </p:spPr>
        <p:txBody>
          <a:bodyPr>
            <a:normAutofit/>
          </a:bodyPr>
          <a:lstStyle>
            <a:lvl1pPr marL="0" indent="0">
              <a:buNone/>
              <a:defRPr sz="1000"/>
            </a:lvl1pPr>
          </a:lstStyle>
          <a:p>
            <a:r>
              <a:rPr lang="sk-SK"/>
              <a:t>Drag picture to placeholder or click icon to add</a:t>
            </a:r>
            <a:endParaRPr lang="en-US"/>
          </a:p>
        </p:txBody>
      </p:sp>
      <p:sp>
        <p:nvSpPr>
          <p:cNvPr id="9" name="Text Placeholder 8"/>
          <p:cNvSpPr>
            <a:spLocks noGrp="1"/>
          </p:cNvSpPr>
          <p:nvPr>
            <p:ph type="body" sz="quarter" idx="21"/>
          </p:nvPr>
        </p:nvSpPr>
        <p:spPr>
          <a:xfrm>
            <a:off x="4868338" y="1352550"/>
            <a:ext cx="4023668" cy="2895600"/>
          </a:xfrm>
          <a:prstGeom prst="rect">
            <a:avLst/>
          </a:prstGeom>
        </p:spPr>
        <p:txBody>
          <a:bodyPr rIns="269933">
            <a:noAutofit/>
          </a:bodyPr>
          <a:lstStyle>
            <a:lvl1pPr marL="0" indent="0" algn="l">
              <a:lnSpc>
                <a:spcPct val="120000"/>
              </a:lnSpc>
              <a:buNone/>
              <a:defRPr sz="1000">
                <a:latin typeface="Roboto Light"/>
                <a:cs typeface="Roboto Light"/>
              </a:defRPr>
            </a:lvl1pPr>
            <a:lvl2pPr marL="456947" indent="0" algn="l">
              <a:lnSpc>
                <a:spcPct val="120000"/>
              </a:lnSpc>
              <a:buNone/>
              <a:defRPr sz="1000">
                <a:latin typeface="Roboto Light"/>
                <a:cs typeface="Roboto Light"/>
              </a:defRPr>
            </a:lvl2pPr>
            <a:lvl3pPr marL="913911" indent="0" algn="l">
              <a:lnSpc>
                <a:spcPct val="120000"/>
              </a:lnSpc>
              <a:buNone/>
              <a:defRPr sz="1000">
                <a:latin typeface="Roboto Light"/>
                <a:cs typeface="Roboto Light"/>
              </a:defRPr>
            </a:lvl3pPr>
            <a:lvl4pPr marL="1370867" indent="0" algn="l">
              <a:lnSpc>
                <a:spcPct val="120000"/>
              </a:lnSpc>
              <a:buNone/>
              <a:defRPr sz="1000">
                <a:latin typeface="Roboto Light"/>
                <a:cs typeface="Roboto Light"/>
              </a:defRPr>
            </a:lvl4pPr>
            <a:lvl5pPr marL="1827821" indent="0" algn="l">
              <a:lnSpc>
                <a:spcPct val="120000"/>
              </a:lnSpc>
              <a:buNone/>
              <a:defRPr sz="1000">
                <a:latin typeface="Roboto Light"/>
                <a:cs typeface="Roboto Light"/>
              </a:defRPr>
            </a:lvl5pPr>
          </a:lstStyle>
          <a:p>
            <a:pPr lvl="0"/>
            <a:r>
              <a:rPr lang="sk-SK"/>
              <a:t>Click to edit Master text styles</a:t>
            </a:r>
          </a:p>
        </p:txBody>
      </p:sp>
      <p:sp>
        <p:nvSpPr>
          <p:cNvPr id="2" name="Title 1"/>
          <p:cNvSpPr>
            <a:spLocks noGrp="1"/>
          </p:cNvSpPr>
          <p:nvPr>
            <p:ph type="title"/>
          </p:nvPr>
        </p:nvSpPr>
        <p:spPr>
          <a:xfrm>
            <a:off x="4867978" y="819152"/>
            <a:ext cx="3292351" cy="381000"/>
          </a:xfrm>
        </p:spPr>
        <p:txBody>
          <a:bodyPr vert="horz"/>
          <a:lstStyle/>
          <a:p>
            <a:r>
              <a:rPr lang="sk-SK"/>
              <a:t>Click to edit Master title style</a:t>
            </a:r>
            <a:endParaRPr lang="en-US"/>
          </a:p>
        </p:txBody>
      </p:sp>
      <p:sp>
        <p:nvSpPr>
          <p:cNvPr id="3" name="Footer Placeholder 2"/>
          <p:cNvSpPr>
            <a:spLocks noGrp="1"/>
          </p:cNvSpPr>
          <p:nvPr>
            <p:ph type="ftr" sz="quarter" idx="22"/>
          </p:nvPr>
        </p:nvSpPr>
        <p:spPr/>
        <p:txBody>
          <a:bodyPr/>
          <a:lstStyle/>
          <a:p>
            <a:r>
              <a:rPr lang="en-US" dirty="0"/>
              <a:t>www.graphicriver.net/goashape</a:t>
            </a:r>
          </a:p>
        </p:txBody>
      </p:sp>
      <p:sp>
        <p:nvSpPr>
          <p:cNvPr id="6" name="Slide Number Placeholder 3"/>
          <p:cNvSpPr>
            <a:spLocks noGrp="1"/>
          </p:cNvSpPr>
          <p:nvPr>
            <p:ph type="sldNum" sz="quarter" idx="4"/>
          </p:nvPr>
        </p:nvSpPr>
        <p:spPr>
          <a:xfrm>
            <a:off x="8363213" y="535730"/>
            <a:ext cx="462117" cy="441914"/>
          </a:xfrm>
          <a:prstGeom prst="wedgeRectCallout">
            <a:avLst/>
          </a:prstGeom>
          <a:noFill/>
          <a:ln w="12700" cmpd="sng">
            <a:solidFill>
              <a:schemeClr val="accent2"/>
            </a:solidFill>
          </a:ln>
        </p:spPr>
        <p:txBody>
          <a:bodyPr wrap="none" lIns="143963" tIns="134997" rIns="143963" bIns="134997" anchor="ctr" anchorCtr="1">
            <a:spAutoFit/>
          </a:bodyPr>
          <a:lstStyle>
            <a:lvl1pPr>
              <a:defRPr lang="en-US" sz="1100">
                <a:ln>
                  <a:noFill/>
                </a:ln>
                <a:solidFill>
                  <a:schemeClr val="accent2"/>
                </a:solidFill>
                <a:latin typeface="Roboto Light"/>
                <a:cs typeface="Roboto Light"/>
              </a:defRPr>
            </a:lvl1pPr>
          </a:lstStyle>
          <a:p>
            <a:pPr defTabSz="685783"/>
            <a:fld id="{77513DED-9F41-6D4C-AADB-00EAAC4B4386}" type="slidenum">
              <a:rPr lang="en-US"/>
              <a:pPr defTabSz="685783"/>
              <a:t>‹#›</a:t>
            </a:fld>
            <a:endParaRPr lang="en-US"/>
          </a:p>
        </p:txBody>
      </p:sp>
    </p:spTree>
    <p:extLst>
      <p:ext uri="{BB962C8B-B14F-4D97-AF65-F5344CB8AC3E}">
        <p14:creationId xmlns:p14="http://schemas.microsoft.com/office/powerpoint/2010/main" val="263372019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extLst mod="1">
    <p:ext uri="{DCECCB84-F9BA-43D5-87BE-67443E8EF086}">
      <p15:sldGuideLst xmlns:p15="http://schemas.microsoft.com/office/powerpoint/2012/main">
        <p15:guide id="1" orient="horz" pos="288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5" name="Content Placeholder 16"/>
          <p:cNvSpPr>
            <a:spLocks noGrp="1"/>
          </p:cNvSpPr>
          <p:nvPr>
            <p:ph sz="quarter" idx="14" hasCustomPrompt="1"/>
          </p:nvPr>
        </p:nvSpPr>
        <p:spPr>
          <a:xfrm>
            <a:off x="6192000" y="1504952"/>
            <a:ext cx="2700000" cy="17238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47" indent="0">
              <a:lnSpc>
                <a:spcPct val="120000"/>
              </a:lnSpc>
              <a:buNone/>
              <a:defRPr sz="1000">
                <a:ln>
                  <a:noFill/>
                </a:ln>
                <a:solidFill>
                  <a:schemeClr val="tx1"/>
                </a:solidFill>
                <a:latin typeface="Roboto Light"/>
                <a:cs typeface="Roboto Light"/>
              </a:defRPr>
            </a:lvl2pPr>
            <a:lvl3pPr marL="913911" indent="0">
              <a:lnSpc>
                <a:spcPct val="120000"/>
              </a:lnSpc>
              <a:buNone/>
              <a:defRPr sz="1000">
                <a:ln>
                  <a:noFill/>
                </a:ln>
                <a:solidFill>
                  <a:schemeClr val="tx1"/>
                </a:solidFill>
                <a:latin typeface="Roboto Light"/>
                <a:cs typeface="Roboto Light"/>
              </a:defRPr>
            </a:lvl3pPr>
            <a:lvl4pPr marL="1370867" indent="0">
              <a:lnSpc>
                <a:spcPct val="120000"/>
              </a:lnSpc>
              <a:buNone/>
              <a:defRPr sz="1000">
                <a:ln>
                  <a:noFill/>
                </a:ln>
                <a:solidFill>
                  <a:schemeClr val="tx1"/>
                </a:solidFill>
                <a:latin typeface="Roboto Light"/>
                <a:cs typeface="Roboto Light"/>
              </a:defRPr>
            </a:lvl4pPr>
            <a:lvl5pPr marL="1827821" indent="0">
              <a:lnSpc>
                <a:spcPct val="120000"/>
              </a:lnSpc>
              <a:buFont typeface="Arial"/>
              <a:buNone/>
              <a:defRPr sz="1000">
                <a:ln>
                  <a:noFill/>
                </a:ln>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6"/>
          <p:cNvSpPr>
            <a:spLocks noGrp="1"/>
          </p:cNvSpPr>
          <p:nvPr>
            <p:ph sz="quarter" idx="19" hasCustomPrompt="1"/>
          </p:nvPr>
        </p:nvSpPr>
        <p:spPr>
          <a:xfrm>
            <a:off x="286279" y="1504952"/>
            <a:ext cx="2700000" cy="17238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47" indent="0">
              <a:lnSpc>
                <a:spcPct val="120000"/>
              </a:lnSpc>
              <a:buNone/>
              <a:defRPr sz="1000">
                <a:ln>
                  <a:noFill/>
                </a:ln>
                <a:solidFill>
                  <a:schemeClr val="tx1"/>
                </a:solidFill>
                <a:latin typeface="Roboto Light"/>
                <a:cs typeface="Roboto Light"/>
              </a:defRPr>
            </a:lvl2pPr>
            <a:lvl3pPr marL="913911" indent="0">
              <a:lnSpc>
                <a:spcPct val="120000"/>
              </a:lnSpc>
              <a:buNone/>
              <a:defRPr sz="1000">
                <a:ln>
                  <a:noFill/>
                </a:ln>
                <a:solidFill>
                  <a:schemeClr val="tx1"/>
                </a:solidFill>
                <a:latin typeface="Roboto Light"/>
                <a:cs typeface="Roboto Light"/>
              </a:defRPr>
            </a:lvl3pPr>
            <a:lvl4pPr marL="1370867" indent="0">
              <a:lnSpc>
                <a:spcPct val="120000"/>
              </a:lnSpc>
              <a:buNone/>
              <a:defRPr sz="1000">
                <a:ln>
                  <a:noFill/>
                </a:ln>
                <a:solidFill>
                  <a:schemeClr val="tx1"/>
                </a:solidFill>
                <a:latin typeface="Roboto Light"/>
                <a:cs typeface="Roboto Light"/>
              </a:defRPr>
            </a:lvl4pPr>
            <a:lvl5pPr marL="1827821" indent="0">
              <a:lnSpc>
                <a:spcPct val="120000"/>
              </a:lnSpc>
              <a:buFont typeface="Arial"/>
              <a:buNone/>
              <a:defRPr sz="1000">
                <a:ln>
                  <a:noFill/>
                </a:ln>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16"/>
          <p:cNvSpPr>
            <a:spLocks noGrp="1"/>
          </p:cNvSpPr>
          <p:nvPr>
            <p:ph sz="quarter" idx="20" hasCustomPrompt="1"/>
          </p:nvPr>
        </p:nvSpPr>
        <p:spPr>
          <a:xfrm>
            <a:off x="3239140" y="1504952"/>
            <a:ext cx="2700000" cy="17238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47" indent="0">
              <a:lnSpc>
                <a:spcPct val="120000"/>
              </a:lnSpc>
              <a:buNone/>
              <a:defRPr sz="1000">
                <a:ln>
                  <a:noFill/>
                </a:ln>
                <a:solidFill>
                  <a:schemeClr val="tx1"/>
                </a:solidFill>
                <a:latin typeface="Roboto Light"/>
                <a:cs typeface="Roboto Light"/>
              </a:defRPr>
            </a:lvl2pPr>
            <a:lvl3pPr marL="913911" indent="0">
              <a:lnSpc>
                <a:spcPct val="120000"/>
              </a:lnSpc>
              <a:buNone/>
              <a:defRPr sz="1000">
                <a:ln>
                  <a:noFill/>
                </a:ln>
                <a:solidFill>
                  <a:schemeClr val="tx1"/>
                </a:solidFill>
                <a:latin typeface="Roboto Light"/>
                <a:cs typeface="Roboto Light"/>
              </a:defRPr>
            </a:lvl3pPr>
            <a:lvl4pPr marL="1370867" indent="0">
              <a:lnSpc>
                <a:spcPct val="120000"/>
              </a:lnSpc>
              <a:buNone/>
              <a:defRPr sz="1000">
                <a:ln>
                  <a:noFill/>
                </a:ln>
                <a:solidFill>
                  <a:schemeClr val="tx1"/>
                </a:solidFill>
                <a:latin typeface="Roboto Light"/>
                <a:cs typeface="Roboto Light"/>
              </a:defRPr>
            </a:lvl4pPr>
            <a:lvl5pPr marL="1827821" indent="0">
              <a:lnSpc>
                <a:spcPct val="120000"/>
              </a:lnSpc>
              <a:buFont typeface="Arial"/>
              <a:buNone/>
              <a:defRPr sz="1000">
                <a:ln>
                  <a:noFill/>
                </a:ln>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vert="horz"/>
          <a:lstStyle/>
          <a:p>
            <a:r>
              <a:rPr lang="sk-SK"/>
              <a:t>Click to edit Master title style</a:t>
            </a:r>
            <a:endParaRPr lang="en-US"/>
          </a:p>
        </p:txBody>
      </p:sp>
      <p:sp>
        <p:nvSpPr>
          <p:cNvPr id="3" name="Footer Placeholder 2"/>
          <p:cNvSpPr>
            <a:spLocks noGrp="1"/>
          </p:cNvSpPr>
          <p:nvPr>
            <p:ph type="ftr" sz="quarter" idx="21"/>
          </p:nvPr>
        </p:nvSpPr>
        <p:spPr/>
        <p:txBody>
          <a:bodyPr/>
          <a:lstStyle/>
          <a:p>
            <a:r>
              <a:rPr lang="en-US" dirty="0"/>
              <a:t>www.graphicriver.net/goashape</a:t>
            </a:r>
          </a:p>
        </p:txBody>
      </p:sp>
      <p:sp>
        <p:nvSpPr>
          <p:cNvPr id="9" name="Content Placeholder 16"/>
          <p:cNvSpPr>
            <a:spLocks noGrp="1"/>
          </p:cNvSpPr>
          <p:nvPr>
            <p:ph sz="quarter" idx="22" hasCustomPrompt="1"/>
          </p:nvPr>
        </p:nvSpPr>
        <p:spPr>
          <a:xfrm>
            <a:off x="6192000" y="3333754"/>
            <a:ext cx="2700000" cy="9906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47" indent="0">
              <a:lnSpc>
                <a:spcPct val="120000"/>
              </a:lnSpc>
              <a:buNone/>
              <a:defRPr sz="1000">
                <a:ln>
                  <a:noFill/>
                </a:ln>
                <a:solidFill>
                  <a:schemeClr val="tx1"/>
                </a:solidFill>
                <a:latin typeface="Roboto Light"/>
                <a:cs typeface="Roboto Light"/>
              </a:defRPr>
            </a:lvl2pPr>
            <a:lvl3pPr marL="913911" indent="0">
              <a:lnSpc>
                <a:spcPct val="120000"/>
              </a:lnSpc>
              <a:buNone/>
              <a:defRPr sz="1000">
                <a:ln>
                  <a:noFill/>
                </a:ln>
                <a:solidFill>
                  <a:schemeClr val="tx1"/>
                </a:solidFill>
                <a:latin typeface="Roboto Light"/>
                <a:cs typeface="Roboto Light"/>
              </a:defRPr>
            </a:lvl3pPr>
            <a:lvl4pPr marL="1370867" indent="0">
              <a:lnSpc>
                <a:spcPct val="120000"/>
              </a:lnSpc>
              <a:buNone/>
              <a:defRPr sz="1000">
                <a:ln>
                  <a:noFill/>
                </a:ln>
                <a:solidFill>
                  <a:schemeClr val="tx1"/>
                </a:solidFill>
                <a:latin typeface="Roboto Light"/>
                <a:cs typeface="Roboto Light"/>
              </a:defRPr>
            </a:lvl4pPr>
            <a:lvl5pPr marL="1827821" indent="0">
              <a:lnSpc>
                <a:spcPct val="120000"/>
              </a:lnSpc>
              <a:buFont typeface="Arial"/>
              <a:buNone/>
              <a:defRPr sz="1000">
                <a:ln>
                  <a:noFill/>
                </a:ln>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6"/>
          <p:cNvSpPr>
            <a:spLocks noGrp="1"/>
          </p:cNvSpPr>
          <p:nvPr>
            <p:ph sz="quarter" idx="23" hasCustomPrompt="1"/>
          </p:nvPr>
        </p:nvSpPr>
        <p:spPr>
          <a:xfrm>
            <a:off x="286279" y="3333754"/>
            <a:ext cx="2700000" cy="9906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47" indent="0">
              <a:lnSpc>
                <a:spcPct val="120000"/>
              </a:lnSpc>
              <a:buNone/>
              <a:defRPr sz="1000">
                <a:ln>
                  <a:noFill/>
                </a:ln>
                <a:solidFill>
                  <a:schemeClr val="tx1"/>
                </a:solidFill>
                <a:latin typeface="Roboto Light"/>
                <a:cs typeface="Roboto Light"/>
              </a:defRPr>
            </a:lvl2pPr>
            <a:lvl3pPr marL="913911" indent="0">
              <a:lnSpc>
                <a:spcPct val="120000"/>
              </a:lnSpc>
              <a:buNone/>
              <a:defRPr sz="1000">
                <a:ln>
                  <a:noFill/>
                </a:ln>
                <a:solidFill>
                  <a:schemeClr val="tx1"/>
                </a:solidFill>
                <a:latin typeface="Roboto Light"/>
                <a:cs typeface="Roboto Light"/>
              </a:defRPr>
            </a:lvl3pPr>
            <a:lvl4pPr marL="1370867" indent="0">
              <a:lnSpc>
                <a:spcPct val="120000"/>
              </a:lnSpc>
              <a:buNone/>
              <a:defRPr sz="1000">
                <a:ln>
                  <a:noFill/>
                </a:ln>
                <a:solidFill>
                  <a:schemeClr val="tx1"/>
                </a:solidFill>
                <a:latin typeface="Roboto Light"/>
                <a:cs typeface="Roboto Light"/>
              </a:defRPr>
            </a:lvl4pPr>
            <a:lvl5pPr marL="1827821" indent="0">
              <a:lnSpc>
                <a:spcPct val="120000"/>
              </a:lnSpc>
              <a:buFont typeface="Arial"/>
              <a:buNone/>
              <a:defRPr sz="1000">
                <a:ln>
                  <a:noFill/>
                </a:ln>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6"/>
          <p:cNvSpPr>
            <a:spLocks noGrp="1"/>
          </p:cNvSpPr>
          <p:nvPr>
            <p:ph sz="quarter" idx="24" hasCustomPrompt="1"/>
          </p:nvPr>
        </p:nvSpPr>
        <p:spPr>
          <a:xfrm>
            <a:off x="3239140" y="3333754"/>
            <a:ext cx="2700000" cy="9906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47" indent="0">
              <a:lnSpc>
                <a:spcPct val="120000"/>
              </a:lnSpc>
              <a:buNone/>
              <a:defRPr sz="1000">
                <a:ln>
                  <a:noFill/>
                </a:ln>
                <a:solidFill>
                  <a:schemeClr val="tx1"/>
                </a:solidFill>
                <a:latin typeface="Roboto Light"/>
                <a:cs typeface="Roboto Light"/>
              </a:defRPr>
            </a:lvl2pPr>
            <a:lvl3pPr marL="913911" indent="0">
              <a:lnSpc>
                <a:spcPct val="120000"/>
              </a:lnSpc>
              <a:buNone/>
              <a:defRPr sz="1000">
                <a:ln>
                  <a:noFill/>
                </a:ln>
                <a:solidFill>
                  <a:schemeClr val="tx1"/>
                </a:solidFill>
                <a:latin typeface="Roboto Light"/>
                <a:cs typeface="Roboto Light"/>
              </a:defRPr>
            </a:lvl3pPr>
            <a:lvl4pPr marL="1370867" indent="0">
              <a:lnSpc>
                <a:spcPct val="120000"/>
              </a:lnSpc>
              <a:buNone/>
              <a:defRPr sz="1000">
                <a:ln>
                  <a:noFill/>
                </a:ln>
                <a:solidFill>
                  <a:schemeClr val="tx1"/>
                </a:solidFill>
                <a:latin typeface="Roboto Light"/>
                <a:cs typeface="Roboto Light"/>
              </a:defRPr>
            </a:lvl4pPr>
            <a:lvl5pPr marL="1827821" indent="0">
              <a:lnSpc>
                <a:spcPct val="120000"/>
              </a:lnSpc>
              <a:buFont typeface="Arial"/>
              <a:buNone/>
              <a:defRPr sz="1000">
                <a:ln>
                  <a:noFill/>
                </a:ln>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3"/>
          <p:cNvSpPr>
            <a:spLocks noGrp="1"/>
          </p:cNvSpPr>
          <p:nvPr>
            <p:ph type="sldNum" sz="quarter" idx="4"/>
          </p:nvPr>
        </p:nvSpPr>
        <p:spPr>
          <a:xfrm>
            <a:off x="8363213" y="535730"/>
            <a:ext cx="462117" cy="441914"/>
          </a:xfrm>
          <a:prstGeom prst="wedgeRectCallout">
            <a:avLst/>
          </a:prstGeom>
          <a:noFill/>
          <a:ln w="12700" cmpd="sng">
            <a:solidFill>
              <a:schemeClr val="accent2"/>
            </a:solidFill>
          </a:ln>
        </p:spPr>
        <p:txBody>
          <a:bodyPr wrap="none" lIns="143963" tIns="134997" rIns="143963" bIns="134997" anchor="ctr" anchorCtr="1">
            <a:spAutoFit/>
          </a:bodyPr>
          <a:lstStyle>
            <a:lvl1pPr>
              <a:defRPr lang="en-US" sz="1100">
                <a:ln>
                  <a:noFill/>
                </a:ln>
                <a:solidFill>
                  <a:schemeClr val="accent2"/>
                </a:solidFill>
                <a:latin typeface="Roboto Light"/>
                <a:cs typeface="Roboto Light"/>
              </a:defRPr>
            </a:lvl1pPr>
          </a:lstStyle>
          <a:p>
            <a:pPr defTabSz="685783"/>
            <a:fld id="{77513DED-9F41-6D4C-AADB-00EAAC4B4386}" type="slidenum">
              <a:rPr lang="en-US"/>
              <a:pPr defTabSz="685783"/>
              <a:t>‹#›</a:t>
            </a:fld>
            <a:endParaRPr lang="en-US"/>
          </a:p>
        </p:txBody>
      </p:sp>
    </p:spTree>
    <p:extLst>
      <p:ext uri="{BB962C8B-B14F-4D97-AF65-F5344CB8AC3E}">
        <p14:creationId xmlns:p14="http://schemas.microsoft.com/office/powerpoint/2010/main" val="211502110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0_Slide 1">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a:lstStyle/>
          <a:p>
            <a:r>
              <a:rPr lang="sk-SK"/>
              <a:t>Click to edit Master title style</a:t>
            </a:r>
            <a:endParaRPr lang="en-US"/>
          </a:p>
        </p:txBody>
      </p:sp>
      <p:sp>
        <p:nvSpPr>
          <p:cNvPr id="3" name="Footer Placeholder 2"/>
          <p:cNvSpPr>
            <a:spLocks noGrp="1"/>
          </p:cNvSpPr>
          <p:nvPr>
            <p:ph type="ftr" sz="quarter" idx="10"/>
          </p:nvPr>
        </p:nvSpPr>
        <p:spPr/>
        <p:txBody>
          <a:bodyPr/>
          <a:lstStyle/>
          <a:p>
            <a:r>
              <a:rPr lang="en-US" dirty="0"/>
              <a:t>www.graphicriver.net/goashape</a:t>
            </a:r>
          </a:p>
        </p:txBody>
      </p:sp>
      <p:sp>
        <p:nvSpPr>
          <p:cNvPr id="6" name="Slide Number Placeholder 3"/>
          <p:cNvSpPr>
            <a:spLocks noGrp="1"/>
          </p:cNvSpPr>
          <p:nvPr>
            <p:ph type="sldNum" sz="quarter" idx="4"/>
          </p:nvPr>
        </p:nvSpPr>
        <p:spPr>
          <a:xfrm>
            <a:off x="8363213" y="535730"/>
            <a:ext cx="462117" cy="441914"/>
          </a:xfrm>
          <a:prstGeom prst="wedgeRectCallout">
            <a:avLst/>
          </a:prstGeom>
          <a:noFill/>
          <a:ln w="12700" cmpd="sng">
            <a:solidFill>
              <a:schemeClr val="accent2"/>
            </a:solidFill>
          </a:ln>
        </p:spPr>
        <p:txBody>
          <a:bodyPr wrap="none" lIns="143963" tIns="134997" rIns="143963" bIns="134997" anchor="ctr" anchorCtr="1">
            <a:spAutoFit/>
          </a:bodyPr>
          <a:lstStyle>
            <a:lvl1pPr>
              <a:defRPr lang="en-US" sz="1100">
                <a:ln>
                  <a:noFill/>
                </a:ln>
                <a:solidFill>
                  <a:schemeClr val="accent2"/>
                </a:solidFill>
                <a:latin typeface="Roboto Light"/>
                <a:cs typeface="Roboto Light"/>
              </a:defRPr>
            </a:lvl1pPr>
          </a:lstStyle>
          <a:p>
            <a:pPr defTabSz="685783"/>
            <a:fld id="{77513DED-9F41-6D4C-AADB-00EAAC4B4386}" type="slidenum">
              <a:rPr lang="en-US"/>
              <a:pPr defTabSz="685783"/>
              <a:t>‹#›</a:t>
            </a:fld>
            <a:endParaRPr lang="en-US"/>
          </a:p>
        </p:txBody>
      </p:sp>
    </p:spTree>
    <p:extLst>
      <p:ext uri="{BB962C8B-B14F-4D97-AF65-F5344CB8AC3E}">
        <p14:creationId xmlns:p14="http://schemas.microsoft.com/office/powerpoint/2010/main" val="271207079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extLst mod="1">
    <p:ext uri="{DCECCB84-F9BA-43D5-87BE-67443E8EF086}">
      <p15:sldGuideLst xmlns:p15="http://schemas.microsoft.com/office/powerpoint/2012/main">
        <p15:guide id="1" orient="horz" pos="288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5" name="Content Placeholder 16"/>
          <p:cNvSpPr>
            <a:spLocks noGrp="1"/>
          </p:cNvSpPr>
          <p:nvPr>
            <p:ph sz="quarter" idx="14" hasCustomPrompt="1"/>
          </p:nvPr>
        </p:nvSpPr>
        <p:spPr>
          <a:xfrm>
            <a:off x="6192000" y="1504952"/>
            <a:ext cx="2700000" cy="17238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47" indent="0">
              <a:lnSpc>
                <a:spcPct val="120000"/>
              </a:lnSpc>
              <a:buNone/>
              <a:defRPr sz="1000">
                <a:ln>
                  <a:noFill/>
                </a:ln>
                <a:solidFill>
                  <a:schemeClr val="tx1"/>
                </a:solidFill>
                <a:latin typeface="Roboto Light"/>
                <a:cs typeface="Roboto Light"/>
              </a:defRPr>
            </a:lvl2pPr>
            <a:lvl3pPr marL="913911" indent="0">
              <a:lnSpc>
                <a:spcPct val="120000"/>
              </a:lnSpc>
              <a:buNone/>
              <a:defRPr sz="1000">
                <a:ln>
                  <a:noFill/>
                </a:ln>
                <a:solidFill>
                  <a:schemeClr val="tx1"/>
                </a:solidFill>
                <a:latin typeface="Roboto Light"/>
                <a:cs typeface="Roboto Light"/>
              </a:defRPr>
            </a:lvl3pPr>
            <a:lvl4pPr marL="1370867" indent="0">
              <a:lnSpc>
                <a:spcPct val="120000"/>
              </a:lnSpc>
              <a:buNone/>
              <a:defRPr sz="1000">
                <a:ln>
                  <a:noFill/>
                </a:ln>
                <a:solidFill>
                  <a:schemeClr val="tx1"/>
                </a:solidFill>
                <a:latin typeface="Roboto Light"/>
                <a:cs typeface="Roboto Light"/>
              </a:defRPr>
            </a:lvl4pPr>
            <a:lvl5pPr marL="1827821" indent="0">
              <a:lnSpc>
                <a:spcPct val="120000"/>
              </a:lnSpc>
              <a:buFont typeface="Arial"/>
              <a:buNone/>
              <a:defRPr sz="1000">
                <a:ln>
                  <a:noFill/>
                </a:ln>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6"/>
          <p:cNvSpPr>
            <a:spLocks noGrp="1"/>
          </p:cNvSpPr>
          <p:nvPr>
            <p:ph sz="quarter" idx="19" hasCustomPrompt="1"/>
          </p:nvPr>
        </p:nvSpPr>
        <p:spPr>
          <a:xfrm>
            <a:off x="286279" y="1504952"/>
            <a:ext cx="2700000" cy="17238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47" indent="0">
              <a:lnSpc>
                <a:spcPct val="120000"/>
              </a:lnSpc>
              <a:buNone/>
              <a:defRPr sz="1000">
                <a:ln>
                  <a:noFill/>
                </a:ln>
                <a:solidFill>
                  <a:schemeClr val="tx1"/>
                </a:solidFill>
                <a:latin typeface="Roboto Light"/>
                <a:cs typeface="Roboto Light"/>
              </a:defRPr>
            </a:lvl2pPr>
            <a:lvl3pPr marL="913911" indent="0">
              <a:lnSpc>
                <a:spcPct val="120000"/>
              </a:lnSpc>
              <a:buNone/>
              <a:defRPr sz="1000">
                <a:ln>
                  <a:noFill/>
                </a:ln>
                <a:solidFill>
                  <a:schemeClr val="tx1"/>
                </a:solidFill>
                <a:latin typeface="Roboto Light"/>
                <a:cs typeface="Roboto Light"/>
              </a:defRPr>
            </a:lvl3pPr>
            <a:lvl4pPr marL="1370867" indent="0">
              <a:lnSpc>
                <a:spcPct val="120000"/>
              </a:lnSpc>
              <a:buNone/>
              <a:defRPr sz="1000">
                <a:ln>
                  <a:noFill/>
                </a:ln>
                <a:solidFill>
                  <a:schemeClr val="tx1"/>
                </a:solidFill>
                <a:latin typeface="Roboto Light"/>
                <a:cs typeface="Roboto Light"/>
              </a:defRPr>
            </a:lvl4pPr>
            <a:lvl5pPr marL="1827821" indent="0">
              <a:lnSpc>
                <a:spcPct val="120000"/>
              </a:lnSpc>
              <a:buFont typeface="Arial"/>
              <a:buNone/>
              <a:defRPr sz="1000">
                <a:ln>
                  <a:noFill/>
                </a:ln>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16"/>
          <p:cNvSpPr>
            <a:spLocks noGrp="1"/>
          </p:cNvSpPr>
          <p:nvPr>
            <p:ph sz="quarter" idx="20" hasCustomPrompt="1"/>
          </p:nvPr>
        </p:nvSpPr>
        <p:spPr>
          <a:xfrm>
            <a:off x="3239140" y="1504952"/>
            <a:ext cx="2700000" cy="17238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47" indent="0">
              <a:lnSpc>
                <a:spcPct val="120000"/>
              </a:lnSpc>
              <a:buNone/>
              <a:defRPr sz="1000">
                <a:ln>
                  <a:noFill/>
                </a:ln>
                <a:solidFill>
                  <a:schemeClr val="tx1"/>
                </a:solidFill>
                <a:latin typeface="Roboto Light"/>
                <a:cs typeface="Roboto Light"/>
              </a:defRPr>
            </a:lvl2pPr>
            <a:lvl3pPr marL="913911" indent="0">
              <a:lnSpc>
                <a:spcPct val="120000"/>
              </a:lnSpc>
              <a:buNone/>
              <a:defRPr sz="1000">
                <a:ln>
                  <a:noFill/>
                </a:ln>
                <a:solidFill>
                  <a:schemeClr val="tx1"/>
                </a:solidFill>
                <a:latin typeface="Roboto Light"/>
                <a:cs typeface="Roboto Light"/>
              </a:defRPr>
            </a:lvl3pPr>
            <a:lvl4pPr marL="1370867" indent="0">
              <a:lnSpc>
                <a:spcPct val="120000"/>
              </a:lnSpc>
              <a:buNone/>
              <a:defRPr sz="1000">
                <a:ln>
                  <a:noFill/>
                </a:ln>
                <a:solidFill>
                  <a:schemeClr val="tx1"/>
                </a:solidFill>
                <a:latin typeface="Roboto Light"/>
                <a:cs typeface="Roboto Light"/>
              </a:defRPr>
            </a:lvl4pPr>
            <a:lvl5pPr marL="1827821" indent="0">
              <a:lnSpc>
                <a:spcPct val="120000"/>
              </a:lnSpc>
              <a:buFont typeface="Arial"/>
              <a:buNone/>
              <a:defRPr sz="1000">
                <a:ln>
                  <a:noFill/>
                </a:ln>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vert="horz"/>
          <a:lstStyle/>
          <a:p>
            <a:r>
              <a:rPr lang="x-none"/>
              <a:t>Click to edit Master title style</a:t>
            </a:r>
            <a:endParaRPr lang="en-US"/>
          </a:p>
        </p:txBody>
      </p:sp>
      <p:sp>
        <p:nvSpPr>
          <p:cNvPr id="3" name="Footer Placeholder 2"/>
          <p:cNvSpPr>
            <a:spLocks noGrp="1"/>
          </p:cNvSpPr>
          <p:nvPr>
            <p:ph type="ftr" sz="quarter" idx="21"/>
          </p:nvPr>
        </p:nvSpPr>
        <p:spPr/>
        <p:txBody>
          <a:bodyPr/>
          <a:lstStyle/>
          <a:p>
            <a:r>
              <a:rPr lang="en-US" dirty="0"/>
              <a:t>www.graphicriver.net/goashape</a:t>
            </a:r>
          </a:p>
        </p:txBody>
      </p:sp>
      <p:sp>
        <p:nvSpPr>
          <p:cNvPr id="9" name="Content Placeholder 16"/>
          <p:cNvSpPr>
            <a:spLocks noGrp="1"/>
          </p:cNvSpPr>
          <p:nvPr>
            <p:ph sz="quarter" idx="22" hasCustomPrompt="1"/>
          </p:nvPr>
        </p:nvSpPr>
        <p:spPr>
          <a:xfrm>
            <a:off x="6192000" y="3333754"/>
            <a:ext cx="2700000" cy="9906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47" indent="0">
              <a:lnSpc>
                <a:spcPct val="120000"/>
              </a:lnSpc>
              <a:buNone/>
              <a:defRPr sz="1000">
                <a:ln>
                  <a:noFill/>
                </a:ln>
                <a:solidFill>
                  <a:schemeClr val="tx1"/>
                </a:solidFill>
                <a:latin typeface="Roboto Light"/>
                <a:cs typeface="Roboto Light"/>
              </a:defRPr>
            </a:lvl2pPr>
            <a:lvl3pPr marL="913911" indent="0">
              <a:lnSpc>
                <a:spcPct val="120000"/>
              </a:lnSpc>
              <a:buNone/>
              <a:defRPr sz="1000">
                <a:ln>
                  <a:noFill/>
                </a:ln>
                <a:solidFill>
                  <a:schemeClr val="tx1"/>
                </a:solidFill>
                <a:latin typeface="Roboto Light"/>
                <a:cs typeface="Roboto Light"/>
              </a:defRPr>
            </a:lvl3pPr>
            <a:lvl4pPr marL="1370867" indent="0">
              <a:lnSpc>
                <a:spcPct val="120000"/>
              </a:lnSpc>
              <a:buNone/>
              <a:defRPr sz="1000">
                <a:ln>
                  <a:noFill/>
                </a:ln>
                <a:solidFill>
                  <a:schemeClr val="tx1"/>
                </a:solidFill>
                <a:latin typeface="Roboto Light"/>
                <a:cs typeface="Roboto Light"/>
              </a:defRPr>
            </a:lvl4pPr>
            <a:lvl5pPr marL="1827821" indent="0">
              <a:lnSpc>
                <a:spcPct val="120000"/>
              </a:lnSpc>
              <a:buFont typeface="Arial"/>
              <a:buNone/>
              <a:defRPr sz="1000">
                <a:ln>
                  <a:noFill/>
                </a:ln>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6"/>
          <p:cNvSpPr>
            <a:spLocks noGrp="1"/>
          </p:cNvSpPr>
          <p:nvPr>
            <p:ph sz="quarter" idx="23" hasCustomPrompt="1"/>
          </p:nvPr>
        </p:nvSpPr>
        <p:spPr>
          <a:xfrm>
            <a:off x="286279" y="3333754"/>
            <a:ext cx="2700000" cy="9906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47" indent="0">
              <a:lnSpc>
                <a:spcPct val="120000"/>
              </a:lnSpc>
              <a:buNone/>
              <a:defRPr sz="1000">
                <a:ln>
                  <a:noFill/>
                </a:ln>
                <a:solidFill>
                  <a:schemeClr val="tx1"/>
                </a:solidFill>
                <a:latin typeface="Roboto Light"/>
                <a:cs typeface="Roboto Light"/>
              </a:defRPr>
            </a:lvl2pPr>
            <a:lvl3pPr marL="913911" indent="0">
              <a:lnSpc>
                <a:spcPct val="120000"/>
              </a:lnSpc>
              <a:buNone/>
              <a:defRPr sz="1000">
                <a:ln>
                  <a:noFill/>
                </a:ln>
                <a:solidFill>
                  <a:schemeClr val="tx1"/>
                </a:solidFill>
                <a:latin typeface="Roboto Light"/>
                <a:cs typeface="Roboto Light"/>
              </a:defRPr>
            </a:lvl3pPr>
            <a:lvl4pPr marL="1370867" indent="0">
              <a:lnSpc>
                <a:spcPct val="120000"/>
              </a:lnSpc>
              <a:buNone/>
              <a:defRPr sz="1000">
                <a:ln>
                  <a:noFill/>
                </a:ln>
                <a:solidFill>
                  <a:schemeClr val="tx1"/>
                </a:solidFill>
                <a:latin typeface="Roboto Light"/>
                <a:cs typeface="Roboto Light"/>
              </a:defRPr>
            </a:lvl4pPr>
            <a:lvl5pPr marL="1827821" indent="0">
              <a:lnSpc>
                <a:spcPct val="120000"/>
              </a:lnSpc>
              <a:buFont typeface="Arial"/>
              <a:buNone/>
              <a:defRPr sz="1000">
                <a:ln>
                  <a:noFill/>
                </a:ln>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6"/>
          <p:cNvSpPr>
            <a:spLocks noGrp="1"/>
          </p:cNvSpPr>
          <p:nvPr>
            <p:ph sz="quarter" idx="24" hasCustomPrompt="1"/>
          </p:nvPr>
        </p:nvSpPr>
        <p:spPr>
          <a:xfrm>
            <a:off x="3239140" y="3333754"/>
            <a:ext cx="2700000" cy="9906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47" indent="0">
              <a:lnSpc>
                <a:spcPct val="120000"/>
              </a:lnSpc>
              <a:buNone/>
              <a:defRPr sz="1000">
                <a:ln>
                  <a:noFill/>
                </a:ln>
                <a:solidFill>
                  <a:schemeClr val="tx1"/>
                </a:solidFill>
                <a:latin typeface="Roboto Light"/>
                <a:cs typeface="Roboto Light"/>
              </a:defRPr>
            </a:lvl2pPr>
            <a:lvl3pPr marL="913911" indent="0">
              <a:lnSpc>
                <a:spcPct val="120000"/>
              </a:lnSpc>
              <a:buNone/>
              <a:defRPr sz="1000">
                <a:ln>
                  <a:noFill/>
                </a:ln>
                <a:solidFill>
                  <a:schemeClr val="tx1"/>
                </a:solidFill>
                <a:latin typeface="Roboto Light"/>
                <a:cs typeface="Roboto Light"/>
              </a:defRPr>
            </a:lvl3pPr>
            <a:lvl4pPr marL="1370867" indent="0">
              <a:lnSpc>
                <a:spcPct val="120000"/>
              </a:lnSpc>
              <a:buNone/>
              <a:defRPr sz="1000">
                <a:ln>
                  <a:noFill/>
                </a:ln>
                <a:solidFill>
                  <a:schemeClr val="tx1"/>
                </a:solidFill>
                <a:latin typeface="Roboto Light"/>
                <a:cs typeface="Roboto Light"/>
              </a:defRPr>
            </a:lvl4pPr>
            <a:lvl5pPr marL="1827821" indent="0">
              <a:lnSpc>
                <a:spcPct val="120000"/>
              </a:lnSpc>
              <a:buFont typeface="Arial"/>
              <a:buNone/>
              <a:defRPr sz="1000">
                <a:ln>
                  <a:noFill/>
                </a:ln>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3"/>
          <p:cNvSpPr>
            <a:spLocks noGrp="1"/>
          </p:cNvSpPr>
          <p:nvPr>
            <p:ph type="sldNum" sz="quarter" idx="4"/>
          </p:nvPr>
        </p:nvSpPr>
        <p:spPr>
          <a:xfrm>
            <a:off x="8363213" y="535730"/>
            <a:ext cx="462117" cy="441914"/>
          </a:xfrm>
          <a:prstGeom prst="wedgeRectCallout">
            <a:avLst/>
          </a:prstGeom>
          <a:noFill/>
          <a:ln w="12700" cmpd="sng">
            <a:solidFill>
              <a:schemeClr val="accent2"/>
            </a:solidFill>
          </a:ln>
        </p:spPr>
        <p:txBody>
          <a:bodyPr wrap="none" lIns="143963" tIns="134997" rIns="143963" bIns="134997" anchor="ctr" anchorCtr="1">
            <a:spAutoFit/>
          </a:bodyPr>
          <a:lstStyle>
            <a:lvl1pPr>
              <a:defRPr lang="en-US" sz="1100">
                <a:ln>
                  <a:noFill/>
                </a:ln>
                <a:solidFill>
                  <a:schemeClr val="accent2"/>
                </a:solidFill>
                <a:latin typeface="Roboto Light"/>
                <a:cs typeface="Roboto Light"/>
              </a:defRPr>
            </a:lvl1pPr>
          </a:lstStyle>
          <a:p>
            <a:pPr defTabSz="685783"/>
            <a:fld id="{77513DED-9F41-6D4C-AADB-00EAAC4B4386}" type="slidenum">
              <a:rPr lang="en-US"/>
              <a:pPr defTabSz="685783"/>
              <a:t>‹#›</a:t>
            </a:fld>
            <a:endParaRPr lang="en-US"/>
          </a:p>
        </p:txBody>
      </p:sp>
    </p:spTree>
    <p:extLst>
      <p:ext uri="{BB962C8B-B14F-4D97-AF65-F5344CB8AC3E}">
        <p14:creationId xmlns:p14="http://schemas.microsoft.com/office/powerpoint/2010/main" val="112055670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Slide 1">
    <p:spTree>
      <p:nvGrpSpPr>
        <p:cNvPr id="1" name=""/>
        <p:cNvGrpSpPr/>
        <p:nvPr/>
      </p:nvGrpSpPr>
      <p:grpSpPr>
        <a:xfrm>
          <a:off x="0" y="0"/>
          <a:ext cx="0" cy="0"/>
          <a:chOff x="0" y="0"/>
          <a:chExt cx="0" cy="0"/>
        </a:xfrm>
      </p:grpSpPr>
      <p:sp>
        <p:nvSpPr>
          <p:cNvPr id="3" name="Footer Placeholder 2"/>
          <p:cNvSpPr>
            <a:spLocks noGrp="1"/>
          </p:cNvSpPr>
          <p:nvPr>
            <p:ph type="ftr" sz="quarter" idx="23"/>
          </p:nvPr>
        </p:nvSpPr>
        <p:spPr/>
        <p:txBody>
          <a:bodyPr/>
          <a:lstStyle/>
          <a:p>
            <a:r>
              <a:rPr lang="en-US" dirty="0"/>
              <a:t>www.graphicriver.net/goashape</a:t>
            </a:r>
          </a:p>
        </p:txBody>
      </p:sp>
      <p:sp>
        <p:nvSpPr>
          <p:cNvPr id="6" name="Title 5"/>
          <p:cNvSpPr>
            <a:spLocks noGrp="1"/>
          </p:cNvSpPr>
          <p:nvPr>
            <p:ph type="title"/>
          </p:nvPr>
        </p:nvSpPr>
        <p:spPr/>
        <p:txBody>
          <a:bodyPr vert="horz"/>
          <a:lstStyle/>
          <a:p>
            <a:r>
              <a:rPr lang="x-none"/>
              <a:t>Click to edit Master title style</a:t>
            </a:r>
            <a:endParaRPr lang="en-US"/>
          </a:p>
        </p:txBody>
      </p:sp>
      <p:sp>
        <p:nvSpPr>
          <p:cNvPr id="4" name="Content Placeholder 3"/>
          <p:cNvSpPr>
            <a:spLocks noGrp="1"/>
          </p:cNvSpPr>
          <p:nvPr>
            <p:ph sz="quarter" idx="24"/>
          </p:nvPr>
        </p:nvSpPr>
        <p:spPr>
          <a:xfrm>
            <a:off x="271613" y="1809750"/>
            <a:ext cx="2159001" cy="2160000"/>
          </a:xfrm>
        </p:spPr>
        <p:txBody>
          <a:bodyPr/>
          <a:lstStyle/>
          <a:p>
            <a:pPr lvl="0"/>
            <a:endParaRPr lang="en-US"/>
          </a:p>
        </p:txBody>
      </p:sp>
      <p:sp>
        <p:nvSpPr>
          <p:cNvPr id="12" name="Content Placeholder 3"/>
          <p:cNvSpPr>
            <a:spLocks noGrp="1"/>
          </p:cNvSpPr>
          <p:nvPr>
            <p:ph sz="quarter" idx="25"/>
          </p:nvPr>
        </p:nvSpPr>
        <p:spPr>
          <a:xfrm>
            <a:off x="2425427" y="1809750"/>
            <a:ext cx="2159001" cy="2160000"/>
          </a:xfrm>
        </p:spPr>
        <p:txBody>
          <a:bodyPr/>
          <a:lstStyle/>
          <a:p>
            <a:pPr lvl="0"/>
            <a:endParaRPr lang="en-US"/>
          </a:p>
        </p:txBody>
      </p:sp>
      <p:sp>
        <p:nvSpPr>
          <p:cNvPr id="13" name="Content Placeholder 3"/>
          <p:cNvSpPr>
            <a:spLocks noGrp="1"/>
          </p:cNvSpPr>
          <p:nvPr>
            <p:ph sz="quarter" idx="26"/>
          </p:nvPr>
        </p:nvSpPr>
        <p:spPr>
          <a:xfrm>
            <a:off x="4579250" y="1809750"/>
            <a:ext cx="2159001" cy="2160000"/>
          </a:xfrm>
        </p:spPr>
        <p:txBody>
          <a:bodyPr/>
          <a:lstStyle/>
          <a:p>
            <a:pPr lvl="0"/>
            <a:endParaRPr lang="en-US"/>
          </a:p>
        </p:txBody>
      </p:sp>
      <p:sp>
        <p:nvSpPr>
          <p:cNvPr id="14" name="Content Placeholder 3"/>
          <p:cNvSpPr>
            <a:spLocks noGrp="1"/>
          </p:cNvSpPr>
          <p:nvPr>
            <p:ph sz="quarter" idx="27"/>
          </p:nvPr>
        </p:nvSpPr>
        <p:spPr>
          <a:xfrm>
            <a:off x="6733043" y="1809750"/>
            <a:ext cx="2159001" cy="2160000"/>
          </a:xfrm>
        </p:spPr>
        <p:txBody>
          <a:bodyPr/>
          <a:lstStyle/>
          <a:p>
            <a:pPr lvl="0"/>
            <a:endParaRPr lang="en-US"/>
          </a:p>
        </p:txBody>
      </p:sp>
      <p:sp>
        <p:nvSpPr>
          <p:cNvPr id="5" name="Text Placeholder 4"/>
          <p:cNvSpPr>
            <a:spLocks noGrp="1"/>
          </p:cNvSpPr>
          <p:nvPr>
            <p:ph type="body" sz="quarter" idx="28"/>
          </p:nvPr>
        </p:nvSpPr>
        <p:spPr>
          <a:xfrm>
            <a:off x="982146" y="1200150"/>
            <a:ext cx="7171267" cy="609600"/>
          </a:xfrm>
        </p:spPr>
        <p:txBody>
          <a:bodyPr lIns="134967" tIns="70182" rIns="134967" bIns="70182"/>
          <a:lstStyle>
            <a:lvl1pPr algn="ctr">
              <a:lnSpc>
                <a:spcPct val="120000"/>
              </a:lnSpc>
              <a:spcAft>
                <a:spcPts val="600"/>
              </a:spcAft>
              <a:defRPr/>
            </a:lvl1pPr>
            <a:lvl2pPr algn="ctr">
              <a:lnSpc>
                <a:spcPct val="120000"/>
              </a:lnSpc>
              <a:spcAft>
                <a:spcPts val="600"/>
              </a:spcAft>
              <a:defRPr/>
            </a:lvl2pPr>
            <a:lvl3pPr algn="ctr">
              <a:lnSpc>
                <a:spcPct val="120000"/>
              </a:lnSpc>
              <a:spcAft>
                <a:spcPts val="600"/>
              </a:spcAft>
              <a:defRPr/>
            </a:lvl3pPr>
            <a:lvl4pPr algn="ctr">
              <a:lnSpc>
                <a:spcPct val="120000"/>
              </a:lnSpc>
              <a:spcAft>
                <a:spcPts val="600"/>
              </a:spcAft>
              <a:defRPr/>
            </a:lvl4pPr>
            <a:lvl5pPr algn="ctr">
              <a:lnSpc>
                <a:spcPct val="120000"/>
              </a:lnSpc>
              <a:spcAft>
                <a:spcPts val="600"/>
              </a:spcAft>
              <a:defRPr/>
            </a:lvl5pPr>
          </a:lstStyle>
          <a:p>
            <a:pPr lvl="0"/>
            <a:r>
              <a:rPr lang="x-none"/>
              <a:t>Click to edit Master text styles</a:t>
            </a:r>
            <a:endParaRPr lang="en-US"/>
          </a:p>
        </p:txBody>
      </p:sp>
      <p:sp>
        <p:nvSpPr>
          <p:cNvPr id="9" name="Slide Number Placeholder 3"/>
          <p:cNvSpPr>
            <a:spLocks noGrp="1"/>
          </p:cNvSpPr>
          <p:nvPr>
            <p:ph type="sldNum" sz="quarter" idx="4"/>
          </p:nvPr>
        </p:nvSpPr>
        <p:spPr>
          <a:xfrm>
            <a:off x="8363213" y="535730"/>
            <a:ext cx="462117" cy="441914"/>
          </a:xfrm>
          <a:prstGeom prst="wedgeRectCallout">
            <a:avLst/>
          </a:prstGeom>
          <a:noFill/>
          <a:ln w="12700" cmpd="sng">
            <a:solidFill>
              <a:schemeClr val="accent2"/>
            </a:solidFill>
          </a:ln>
        </p:spPr>
        <p:txBody>
          <a:bodyPr wrap="none" lIns="143963" tIns="134997" rIns="143963" bIns="134997" anchor="ctr" anchorCtr="1">
            <a:spAutoFit/>
          </a:bodyPr>
          <a:lstStyle>
            <a:lvl1pPr>
              <a:defRPr lang="en-US" sz="1100">
                <a:ln>
                  <a:noFill/>
                </a:ln>
                <a:solidFill>
                  <a:schemeClr val="accent2"/>
                </a:solidFill>
                <a:latin typeface="Roboto Light"/>
                <a:cs typeface="Roboto Light"/>
              </a:defRPr>
            </a:lvl1pPr>
          </a:lstStyle>
          <a:p>
            <a:pPr defTabSz="685783"/>
            <a:fld id="{77513DED-9F41-6D4C-AADB-00EAAC4B4386}" type="slidenum">
              <a:rPr lang="en-US"/>
              <a:pPr defTabSz="685783"/>
              <a:t>‹#›</a:t>
            </a:fld>
            <a:endParaRPr lang="en-US"/>
          </a:p>
        </p:txBody>
      </p:sp>
    </p:spTree>
    <p:extLst>
      <p:ext uri="{BB962C8B-B14F-4D97-AF65-F5344CB8AC3E}">
        <p14:creationId xmlns:p14="http://schemas.microsoft.com/office/powerpoint/2010/main" val="42710903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extLst mod="1">
    <p:ext uri="{DCECCB84-F9BA-43D5-87BE-67443E8EF086}">
      <p15:sldGuideLst xmlns:p15="http://schemas.microsoft.com/office/powerpoint/2012/main">
        <p15:guide id="1" orient="horz" pos="288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5" name="Content Placeholder 16"/>
          <p:cNvSpPr>
            <a:spLocks noGrp="1"/>
          </p:cNvSpPr>
          <p:nvPr>
            <p:ph sz="quarter" idx="14"/>
          </p:nvPr>
        </p:nvSpPr>
        <p:spPr>
          <a:xfrm>
            <a:off x="3778500" y="1504952"/>
            <a:ext cx="1620000" cy="17238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47" indent="0">
              <a:lnSpc>
                <a:spcPct val="120000"/>
              </a:lnSpc>
              <a:buNone/>
              <a:defRPr sz="1000">
                <a:ln>
                  <a:noFill/>
                </a:ln>
                <a:solidFill>
                  <a:schemeClr val="tx1"/>
                </a:solidFill>
                <a:latin typeface="Roboto Light"/>
                <a:cs typeface="Roboto Light"/>
              </a:defRPr>
            </a:lvl2pPr>
            <a:lvl3pPr marL="913911" indent="0">
              <a:lnSpc>
                <a:spcPct val="120000"/>
              </a:lnSpc>
              <a:buNone/>
              <a:defRPr sz="1000">
                <a:ln>
                  <a:noFill/>
                </a:ln>
                <a:solidFill>
                  <a:schemeClr val="tx1"/>
                </a:solidFill>
                <a:latin typeface="Roboto Light"/>
                <a:cs typeface="Roboto Light"/>
              </a:defRPr>
            </a:lvl3pPr>
            <a:lvl4pPr marL="1370867" indent="0">
              <a:lnSpc>
                <a:spcPct val="120000"/>
              </a:lnSpc>
              <a:buNone/>
              <a:defRPr sz="1000">
                <a:ln>
                  <a:noFill/>
                </a:ln>
                <a:solidFill>
                  <a:schemeClr val="tx1"/>
                </a:solidFill>
                <a:latin typeface="Roboto Light"/>
                <a:cs typeface="Roboto Light"/>
              </a:defRPr>
            </a:lvl4pPr>
            <a:lvl5pPr marL="1827821" indent="0">
              <a:lnSpc>
                <a:spcPct val="120000"/>
              </a:lnSpc>
              <a:buFont typeface="Arial"/>
              <a:buNone/>
              <a:defRPr sz="1000">
                <a:ln>
                  <a:noFill/>
                </a:ln>
                <a:solidFill>
                  <a:schemeClr val="tx1"/>
                </a:solidFill>
                <a:latin typeface="Roboto Light"/>
                <a:cs typeface="Roboto Light"/>
              </a:defRPr>
            </a:lvl5pPr>
          </a:lstStyle>
          <a:p>
            <a:pPr lvl="0"/>
            <a:endParaRPr lang="en-US" dirty="0"/>
          </a:p>
        </p:txBody>
      </p:sp>
      <p:sp>
        <p:nvSpPr>
          <p:cNvPr id="7" name="Content Placeholder 16"/>
          <p:cNvSpPr>
            <a:spLocks noGrp="1"/>
          </p:cNvSpPr>
          <p:nvPr>
            <p:ph sz="quarter" idx="19"/>
          </p:nvPr>
        </p:nvSpPr>
        <p:spPr>
          <a:xfrm>
            <a:off x="286294" y="1504952"/>
            <a:ext cx="1618723" cy="17238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47" indent="0">
              <a:lnSpc>
                <a:spcPct val="120000"/>
              </a:lnSpc>
              <a:buNone/>
              <a:defRPr sz="1000">
                <a:ln>
                  <a:noFill/>
                </a:ln>
                <a:solidFill>
                  <a:schemeClr val="tx1"/>
                </a:solidFill>
                <a:latin typeface="Roboto Light"/>
                <a:cs typeface="Roboto Light"/>
              </a:defRPr>
            </a:lvl2pPr>
            <a:lvl3pPr marL="913911" indent="0">
              <a:lnSpc>
                <a:spcPct val="120000"/>
              </a:lnSpc>
              <a:buNone/>
              <a:defRPr sz="1000">
                <a:ln>
                  <a:noFill/>
                </a:ln>
                <a:solidFill>
                  <a:schemeClr val="tx1"/>
                </a:solidFill>
                <a:latin typeface="Roboto Light"/>
                <a:cs typeface="Roboto Light"/>
              </a:defRPr>
            </a:lvl3pPr>
            <a:lvl4pPr marL="1370867" indent="0">
              <a:lnSpc>
                <a:spcPct val="120000"/>
              </a:lnSpc>
              <a:buNone/>
              <a:defRPr sz="1000">
                <a:ln>
                  <a:noFill/>
                </a:ln>
                <a:solidFill>
                  <a:schemeClr val="tx1"/>
                </a:solidFill>
                <a:latin typeface="Roboto Light"/>
                <a:cs typeface="Roboto Light"/>
              </a:defRPr>
            </a:lvl4pPr>
            <a:lvl5pPr marL="1827821" indent="0">
              <a:lnSpc>
                <a:spcPct val="120000"/>
              </a:lnSpc>
              <a:buFont typeface="Arial"/>
              <a:buNone/>
              <a:defRPr sz="1000">
                <a:ln>
                  <a:noFill/>
                </a:ln>
                <a:solidFill>
                  <a:schemeClr val="tx1"/>
                </a:solidFill>
                <a:latin typeface="Roboto Light"/>
                <a:cs typeface="Roboto Light"/>
              </a:defRPr>
            </a:lvl5pPr>
          </a:lstStyle>
          <a:p>
            <a:pPr lvl="0"/>
            <a:endParaRPr lang="en-US" dirty="0"/>
          </a:p>
        </p:txBody>
      </p:sp>
      <p:sp>
        <p:nvSpPr>
          <p:cNvPr id="8" name="Content Placeholder 16"/>
          <p:cNvSpPr>
            <a:spLocks noGrp="1"/>
          </p:cNvSpPr>
          <p:nvPr>
            <p:ph sz="quarter" idx="20"/>
          </p:nvPr>
        </p:nvSpPr>
        <p:spPr>
          <a:xfrm>
            <a:off x="2031749" y="1504952"/>
            <a:ext cx="1620000" cy="17238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47" indent="0">
              <a:lnSpc>
                <a:spcPct val="120000"/>
              </a:lnSpc>
              <a:buNone/>
              <a:defRPr sz="1000">
                <a:ln>
                  <a:noFill/>
                </a:ln>
                <a:solidFill>
                  <a:schemeClr val="tx1"/>
                </a:solidFill>
                <a:latin typeface="Roboto Light"/>
                <a:cs typeface="Roboto Light"/>
              </a:defRPr>
            </a:lvl2pPr>
            <a:lvl3pPr marL="913911" indent="0">
              <a:lnSpc>
                <a:spcPct val="120000"/>
              </a:lnSpc>
              <a:buNone/>
              <a:defRPr sz="1000">
                <a:ln>
                  <a:noFill/>
                </a:ln>
                <a:solidFill>
                  <a:schemeClr val="tx1"/>
                </a:solidFill>
                <a:latin typeface="Roboto Light"/>
                <a:cs typeface="Roboto Light"/>
              </a:defRPr>
            </a:lvl3pPr>
            <a:lvl4pPr marL="1370867" indent="0">
              <a:lnSpc>
                <a:spcPct val="120000"/>
              </a:lnSpc>
              <a:buNone/>
              <a:defRPr sz="1000">
                <a:ln>
                  <a:noFill/>
                </a:ln>
                <a:solidFill>
                  <a:schemeClr val="tx1"/>
                </a:solidFill>
                <a:latin typeface="Roboto Light"/>
                <a:cs typeface="Roboto Light"/>
              </a:defRPr>
            </a:lvl4pPr>
            <a:lvl5pPr marL="1827821" indent="0">
              <a:lnSpc>
                <a:spcPct val="120000"/>
              </a:lnSpc>
              <a:buFont typeface="Arial"/>
              <a:buNone/>
              <a:defRPr sz="1000">
                <a:ln>
                  <a:noFill/>
                </a:ln>
                <a:solidFill>
                  <a:schemeClr val="tx1"/>
                </a:solidFill>
                <a:latin typeface="Roboto Light"/>
                <a:cs typeface="Roboto Light"/>
              </a:defRPr>
            </a:lvl5pPr>
          </a:lstStyle>
          <a:p>
            <a:pPr lvl="0"/>
            <a:endParaRPr lang="en-US" dirty="0"/>
          </a:p>
        </p:txBody>
      </p:sp>
      <p:sp>
        <p:nvSpPr>
          <p:cNvPr id="2" name="Title 1"/>
          <p:cNvSpPr>
            <a:spLocks noGrp="1"/>
          </p:cNvSpPr>
          <p:nvPr>
            <p:ph type="title"/>
          </p:nvPr>
        </p:nvSpPr>
        <p:spPr/>
        <p:txBody>
          <a:bodyPr vert="horz"/>
          <a:lstStyle/>
          <a:p>
            <a:r>
              <a:rPr lang="x-none"/>
              <a:t>Click to edit Master title style</a:t>
            </a:r>
            <a:endParaRPr lang="en-US"/>
          </a:p>
        </p:txBody>
      </p:sp>
      <p:sp>
        <p:nvSpPr>
          <p:cNvPr id="3" name="Footer Placeholder 2"/>
          <p:cNvSpPr>
            <a:spLocks noGrp="1"/>
          </p:cNvSpPr>
          <p:nvPr>
            <p:ph type="ftr" sz="quarter" idx="21"/>
          </p:nvPr>
        </p:nvSpPr>
        <p:spPr/>
        <p:txBody>
          <a:bodyPr/>
          <a:lstStyle/>
          <a:p>
            <a:r>
              <a:rPr lang="en-US" dirty="0"/>
              <a:t>www.graphicriver.net/goashape</a:t>
            </a:r>
          </a:p>
        </p:txBody>
      </p:sp>
      <p:sp>
        <p:nvSpPr>
          <p:cNvPr id="9" name="Content Placeholder 16"/>
          <p:cNvSpPr>
            <a:spLocks noGrp="1"/>
          </p:cNvSpPr>
          <p:nvPr>
            <p:ph sz="quarter" idx="22"/>
          </p:nvPr>
        </p:nvSpPr>
        <p:spPr>
          <a:xfrm>
            <a:off x="3778500" y="3333754"/>
            <a:ext cx="1620000" cy="9906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47" indent="0">
              <a:lnSpc>
                <a:spcPct val="120000"/>
              </a:lnSpc>
              <a:buNone/>
              <a:defRPr sz="1000">
                <a:ln>
                  <a:noFill/>
                </a:ln>
                <a:solidFill>
                  <a:schemeClr val="tx1"/>
                </a:solidFill>
                <a:latin typeface="Roboto Light"/>
                <a:cs typeface="Roboto Light"/>
              </a:defRPr>
            </a:lvl2pPr>
            <a:lvl3pPr marL="913911" indent="0">
              <a:lnSpc>
                <a:spcPct val="120000"/>
              </a:lnSpc>
              <a:buNone/>
              <a:defRPr sz="1000">
                <a:ln>
                  <a:noFill/>
                </a:ln>
                <a:solidFill>
                  <a:schemeClr val="tx1"/>
                </a:solidFill>
                <a:latin typeface="Roboto Light"/>
                <a:cs typeface="Roboto Light"/>
              </a:defRPr>
            </a:lvl3pPr>
            <a:lvl4pPr marL="1370867" indent="0">
              <a:lnSpc>
                <a:spcPct val="120000"/>
              </a:lnSpc>
              <a:buNone/>
              <a:defRPr sz="1000">
                <a:ln>
                  <a:noFill/>
                </a:ln>
                <a:solidFill>
                  <a:schemeClr val="tx1"/>
                </a:solidFill>
                <a:latin typeface="Roboto Light"/>
                <a:cs typeface="Roboto Light"/>
              </a:defRPr>
            </a:lvl4pPr>
            <a:lvl5pPr marL="1827821" indent="0">
              <a:lnSpc>
                <a:spcPct val="120000"/>
              </a:lnSpc>
              <a:buFont typeface="Arial"/>
              <a:buNone/>
              <a:defRPr sz="1000">
                <a:ln>
                  <a:noFill/>
                </a:ln>
                <a:solidFill>
                  <a:schemeClr val="tx1"/>
                </a:solidFill>
                <a:latin typeface="Roboto Light"/>
                <a:cs typeface="Roboto Light"/>
              </a:defRPr>
            </a:lvl5pPr>
          </a:lstStyle>
          <a:p>
            <a:pPr lvl="0"/>
            <a:endParaRPr lang="en-US" dirty="0"/>
          </a:p>
        </p:txBody>
      </p:sp>
      <p:sp>
        <p:nvSpPr>
          <p:cNvPr id="10" name="Content Placeholder 16"/>
          <p:cNvSpPr>
            <a:spLocks noGrp="1"/>
          </p:cNvSpPr>
          <p:nvPr>
            <p:ph sz="quarter" idx="23"/>
          </p:nvPr>
        </p:nvSpPr>
        <p:spPr>
          <a:xfrm>
            <a:off x="286294" y="3333754"/>
            <a:ext cx="1618723" cy="9906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47" indent="0">
              <a:lnSpc>
                <a:spcPct val="120000"/>
              </a:lnSpc>
              <a:buNone/>
              <a:defRPr sz="1000">
                <a:ln>
                  <a:noFill/>
                </a:ln>
                <a:solidFill>
                  <a:schemeClr val="tx1"/>
                </a:solidFill>
                <a:latin typeface="Roboto Light"/>
                <a:cs typeface="Roboto Light"/>
              </a:defRPr>
            </a:lvl2pPr>
            <a:lvl3pPr marL="913911" indent="0">
              <a:lnSpc>
                <a:spcPct val="120000"/>
              </a:lnSpc>
              <a:buNone/>
              <a:defRPr sz="1000">
                <a:ln>
                  <a:noFill/>
                </a:ln>
                <a:solidFill>
                  <a:schemeClr val="tx1"/>
                </a:solidFill>
                <a:latin typeface="Roboto Light"/>
                <a:cs typeface="Roboto Light"/>
              </a:defRPr>
            </a:lvl3pPr>
            <a:lvl4pPr marL="1370867" indent="0">
              <a:lnSpc>
                <a:spcPct val="120000"/>
              </a:lnSpc>
              <a:buNone/>
              <a:defRPr sz="1000">
                <a:ln>
                  <a:noFill/>
                </a:ln>
                <a:solidFill>
                  <a:schemeClr val="tx1"/>
                </a:solidFill>
                <a:latin typeface="Roboto Light"/>
                <a:cs typeface="Roboto Light"/>
              </a:defRPr>
            </a:lvl4pPr>
            <a:lvl5pPr marL="1827821" indent="0">
              <a:lnSpc>
                <a:spcPct val="120000"/>
              </a:lnSpc>
              <a:buFont typeface="Arial"/>
              <a:buNone/>
              <a:defRPr sz="1000">
                <a:ln>
                  <a:noFill/>
                </a:ln>
                <a:solidFill>
                  <a:schemeClr val="tx1"/>
                </a:solidFill>
                <a:latin typeface="Roboto Light"/>
                <a:cs typeface="Roboto Light"/>
              </a:defRPr>
            </a:lvl5pPr>
          </a:lstStyle>
          <a:p>
            <a:pPr lvl="0"/>
            <a:endParaRPr lang="en-US" dirty="0"/>
          </a:p>
        </p:txBody>
      </p:sp>
      <p:sp>
        <p:nvSpPr>
          <p:cNvPr id="11" name="Content Placeholder 16"/>
          <p:cNvSpPr>
            <a:spLocks noGrp="1"/>
          </p:cNvSpPr>
          <p:nvPr>
            <p:ph sz="quarter" idx="24"/>
          </p:nvPr>
        </p:nvSpPr>
        <p:spPr>
          <a:xfrm>
            <a:off x="2031749" y="3333754"/>
            <a:ext cx="1620000" cy="9906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47" indent="0">
              <a:lnSpc>
                <a:spcPct val="120000"/>
              </a:lnSpc>
              <a:buNone/>
              <a:defRPr sz="1000">
                <a:ln>
                  <a:noFill/>
                </a:ln>
                <a:solidFill>
                  <a:schemeClr val="tx1"/>
                </a:solidFill>
                <a:latin typeface="Roboto Light"/>
                <a:cs typeface="Roboto Light"/>
              </a:defRPr>
            </a:lvl2pPr>
            <a:lvl3pPr marL="913911" indent="0">
              <a:lnSpc>
                <a:spcPct val="120000"/>
              </a:lnSpc>
              <a:buNone/>
              <a:defRPr sz="1000">
                <a:ln>
                  <a:noFill/>
                </a:ln>
                <a:solidFill>
                  <a:schemeClr val="tx1"/>
                </a:solidFill>
                <a:latin typeface="Roboto Light"/>
                <a:cs typeface="Roboto Light"/>
              </a:defRPr>
            </a:lvl3pPr>
            <a:lvl4pPr marL="1370867" indent="0">
              <a:lnSpc>
                <a:spcPct val="120000"/>
              </a:lnSpc>
              <a:buNone/>
              <a:defRPr sz="1000">
                <a:ln>
                  <a:noFill/>
                </a:ln>
                <a:solidFill>
                  <a:schemeClr val="tx1"/>
                </a:solidFill>
                <a:latin typeface="Roboto Light"/>
                <a:cs typeface="Roboto Light"/>
              </a:defRPr>
            </a:lvl4pPr>
            <a:lvl5pPr marL="1827821" indent="0">
              <a:lnSpc>
                <a:spcPct val="120000"/>
              </a:lnSpc>
              <a:buFont typeface="Arial"/>
              <a:buNone/>
              <a:defRPr sz="1000">
                <a:ln>
                  <a:noFill/>
                </a:ln>
                <a:solidFill>
                  <a:schemeClr val="tx1"/>
                </a:solidFill>
                <a:latin typeface="Roboto Light"/>
                <a:cs typeface="Roboto Light"/>
              </a:defRPr>
            </a:lvl5pPr>
          </a:lstStyle>
          <a:p>
            <a:pPr lvl="0"/>
            <a:endParaRPr lang="en-US" dirty="0"/>
          </a:p>
        </p:txBody>
      </p:sp>
      <p:sp>
        <p:nvSpPr>
          <p:cNvPr id="12" name="Content Placeholder 16"/>
          <p:cNvSpPr>
            <a:spLocks noGrp="1"/>
          </p:cNvSpPr>
          <p:nvPr>
            <p:ph sz="quarter" idx="25"/>
          </p:nvPr>
        </p:nvSpPr>
        <p:spPr>
          <a:xfrm>
            <a:off x="5525251" y="1504952"/>
            <a:ext cx="1620000" cy="17238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47" indent="0">
              <a:lnSpc>
                <a:spcPct val="120000"/>
              </a:lnSpc>
              <a:buNone/>
              <a:defRPr sz="1000">
                <a:ln>
                  <a:noFill/>
                </a:ln>
                <a:solidFill>
                  <a:schemeClr val="tx1"/>
                </a:solidFill>
                <a:latin typeface="Roboto Light"/>
                <a:cs typeface="Roboto Light"/>
              </a:defRPr>
            </a:lvl2pPr>
            <a:lvl3pPr marL="913911" indent="0">
              <a:lnSpc>
                <a:spcPct val="120000"/>
              </a:lnSpc>
              <a:buNone/>
              <a:defRPr sz="1000">
                <a:ln>
                  <a:noFill/>
                </a:ln>
                <a:solidFill>
                  <a:schemeClr val="tx1"/>
                </a:solidFill>
                <a:latin typeface="Roboto Light"/>
                <a:cs typeface="Roboto Light"/>
              </a:defRPr>
            </a:lvl3pPr>
            <a:lvl4pPr marL="1370867" indent="0">
              <a:lnSpc>
                <a:spcPct val="120000"/>
              </a:lnSpc>
              <a:buNone/>
              <a:defRPr sz="1000">
                <a:ln>
                  <a:noFill/>
                </a:ln>
                <a:solidFill>
                  <a:schemeClr val="tx1"/>
                </a:solidFill>
                <a:latin typeface="Roboto Light"/>
                <a:cs typeface="Roboto Light"/>
              </a:defRPr>
            </a:lvl4pPr>
            <a:lvl5pPr marL="1827821" indent="0">
              <a:lnSpc>
                <a:spcPct val="120000"/>
              </a:lnSpc>
              <a:buFont typeface="Arial"/>
              <a:buNone/>
              <a:defRPr sz="1000">
                <a:ln>
                  <a:noFill/>
                </a:ln>
                <a:solidFill>
                  <a:schemeClr val="tx1"/>
                </a:solidFill>
                <a:latin typeface="Roboto Light"/>
                <a:cs typeface="Roboto Light"/>
              </a:defRPr>
            </a:lvl5pPr>
          </a:lstStyle>
          <a:p>
            <a:pPr lvl="0"/>
            <a:endParaRPr lang="en-US" dirty="0"/>
          </a:p>
        </p:txBody>
      </p:sp>
      <p:sp>
        <p:nvSpPr>
          <p:cNvPr id="13" name="Content Placeholder 16"/>
          <p:cNvSpPr>
            <a:spLocks noGrp="1"/>
          </p:cNvSpPr>
          <p:nvPr>
            <p:ph sz="quarter" idx="26"/>
          </p:nvPr>
        </p:nvSpPr>
        <p:spPr>
          <a:xfrm>
            <a:off x="5525251" y="3333754"/>
            <a:ext cx="1620000" cy="9906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47" indent="0">
              <a:lnSpc>
                <a:spcPct val="120000"/>
              </a:lnSpc>
              <a:buNone/>
              <a:defRPr sz="1000">
                <a:ln>
                  <a:noFill/>
                </a:ln>
                <a:solidFill>
                  <a:schemeClr val="tx1"/>
                </a:solidFill>
                <a:latin typeface="Roboto Light"/>
                <a:cs typeface="Roboto Light"/>
              </a:defRPr>
            </a:lvl2pPr>
            <a:lvl3pPr marL="913911" indent="0">
              <a:lnSpc>
                <a:spcPct val="120000"/>
              </a:lnSpc>
              <a:buNone/>
              <a:defRPr sz="1000">
                <a:ln>
                  <a:noFill/>
                </a:ln>
                <a:solidFill>
                  <a:schemeClr val="tx1"/>
                </a:solidFill>
                <a:latin typeface="Roboto Light"/>
                <a:cs typeface="Roboto Light"/>
              </a:defRPr>
            </a:lvl3pPr>
            <a:lvl4pPr marL="1370867" indent="0">
              <a:lnSpc>
                <a:spcPct val="120000"/>
              </a:lnSpc>
              <a:buNone/>
              <a:defRPr sz="1000">
                <a:ln>
                  <a:noFill/>
                </a:ln>
                <a:solidFill>
                  <a:schemeClr val="tx1"/>
                </a:solidFill>
                <a:latin typeface="Roboto Light"/>
                <a:cs typeface="Roboto Light"/>
              </a:defRPr>
            </a:lvl4pPr>
            <a:lvl5pPr marL="1827821" indent="0">
              <a:lnSpc>
                <a:spcPct val="120000"/>
              </a:lnSpc>
              <a:buFont typeface="Arial"/>
              <a:buNone/>
              <a:defRPr sz="1000">
                <a:ln>
                  <a:noFill/>
                </a:ln>
                <a:solidFill>
                  <a:schemeClr val="tx1"/>
                </a:solidFill>
                <a:latin typeface="Roboto Light"/>
                <a:cs typeface="Roboto Light"/>
              </a:defRPr>
            </a:lvl5pPr>
          </a:lstStyle>
          <a:p>
            <a:pPr lvl="0"/>
            <a:endParaRPr lang="en-US" dirty="0"/>
          </a:p>
        </p:txBody>
      </p:sp>
      <p:sp>
        <p:nvSpPr>
          <p:cNvPr id="14" name="Content Placeholder 16"/>
          <p:cNvSpPr>
            <a:spLocks noGrp="1"/>
          </p:cNvSpPr>
          <p:nvPr>
            <p:ph sz="quarter" idx="27"/>
          </p:nvPr>
        </p:nvSpPr>
        <p:spPr>
          <a:xfrm>
            <a:off x="7272000" y="1504952"/>
            <a:ext cx="1620000" cy="17238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47" indent="0">
              <a:lnSpc>
                <a:spcPct val="120000"/>
              </a:lnSpc>
              <a:buNone/>
              <a:defRPr sz="1000">
                <a:ln>
                  <a:noFill/>
                </a:ln>
                <a:solidFill>
                  <a:schemeClr val="tx1"/>
                </a:solidFill>
                <a:latin typeface="Roboto Light"/>
                <a:cs typeface="Roboto Light"/>
              </a:defRPr>
            </a:lvl2pPr>
            <a:lvl3pPr marL="913911" indent="0">
              <a:lnSpc>
                <a:spcPct val="120000"/>
              </a:lnSpc>
              <a:buNone/>
              <a:defRPr sz="1000">
                <a:ln>
                  <a:noFill/>
                </a:ln>
                <a:solidFill>
                  <a:schemeClr val="tx1"/>
                </a:solidFill>
                <a:latin typeface="Roboto Light"/>
                <a:cs typeface="Roboto Light"/>
              </a:defRPr>
            </a:lvl3pPr>
            <a:lvl4pPr marL="1370867" indent="0">
              <a:lnSpc>
                <a:spcPct val="120000"/>
              </a:lnSpc>
              <a:buNone/>
              <a:defRPr sz="1000">
                <a:ln>
                  <a:noFill/>
                </a:ln>
                <a:solidFill>
                  <a:schemeClr val="tx1"/>
                </a:solidFill>
                <a:latin typeface="Roboto Light"/>
                <a:cs typeface="Roboto Light"/>
              </a:defRPr>
            </a:lvl4pPr>
            <a:lvl5pPr marL="1827821" indent="0">
              <a:lnSpc>
                <a:spcPct val="120000"/>
              </a:lnSpc>
              <a:buFont typeface="Arial"/>
              <a:buNone/>
              <a:defRPr sz="1000">
                <a:ln>
                  <a:noFill/>
                </a:ln>
                <a:solidFill>
                  <a:schemeClr val="tx1"/>
                </a:solidFill>
                <a:latin typeface="Roboto Light"/>
                <a:cs typeface="Roboto Light"/>
              </a:defRPr>
            </a:lvl5pPr>
          </a:lstStyle>
          <a:p>
            <a:pPr lvl="0"/>
            <a:endParaRPr lang="en-US" dirty="0"/>
          </a:p>
        </p:txBody>
      </p:sp>
      <p:sp>
        <p:nvSpPr>
          <p:cNvPr id="15" name="Content Placeholder 16"/>
          <p:cNvSpPr>
            <a:spLocks noGrp="1"/>
          </p:cNvSpPr>
          <p:nvPr>
            <p:ph sz="quarter" idx="28"/>
          </p:nvPr>
        </p:nvSpPr>
        <p:spPr>
          <a:xfrm>
            <a:off x="7272000" y="3333754"/>
            <a:ext cx="1620000" cy="9906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47" indent="0">
              <a:lnSpc>
                <a:spcPct val="120000"/>
              </a:lnSpc>
              <a:buNone/>
              <a:defRPr sz="1000">
                <a:ln>
                  <a:noFill/>
                </a:ln>
                <a:solidFill>
                  <a:schemeClr val="tx1"/>
                </a:solidFill>
                <a:latin typeface="Roboto Light"/>
                <a:cs typeface="Roboto Light"/>
              </a:defRPr>
            </a:lvl2pPr>
            <a:lvl3pPr marL="913911" indent="0">
              <a:lnSpc>
                <a:spcPct val="120000"/>
              </a:lnSpc>
              <a:buNone/>
              <a:defRPr sz="1000">
                <a:ln>
                  <a:noFill/>
                </a:ln>
                <a:solidFill>
                  <a:schemeClr val="tx1"/>
                </a:solidFill>
                <a:latin typeface="Roboto Light"/>
                <a:cs typeface="Roboto Light"/>
              </a:defRPr>
            </a:lvl3pPr>
            <a:lvl4pPr marL="1370867" indent="0">
              <a:lnSpc>
                <a:spcPct val="120000"/>
              </a:lnSpc>
              <a:buNone/>
              <a:defRPr sz="1000">
                <a:ln>
                  <a:noFill/>
                </a:ln>
                <a:solidFill>
                  <a:schemeClr val="tx1"/>
                </a:solidFill>
                <a:latin typeface="Roboto Light"/>
                <a:cs typeface="Roboto Light"/>
              </a:defRPr>
            </a:lvl4pPr>
            <a:lvl5pPr marL="1827821" indent="0">
              <a:lnSpc>
                <a:spcPct val="120000"/>
              </a:lnSpc>
              <a:buFont typeface="Arial"/>
              <a:buNone/>
              <a:defRPr sz="1000">
                <a:ln>
                  <a:noFill/>
                </a:ln>
                <a:solidFill>
                  <a:schemeClr val="tx1"/>
                </a:solidFill>
                <a:latin typeface="Roboto Light"/>
                <a:cs typeface="Roboto Light"/>
              </a:defRPr>
            </a:lvl5pPr>
          </a:lstStyle>
          <a:p>
            <a:pPr lvl="0"/>
            <a:endParaRPr lang="en-US" dirty="0"/>
          </a:p>
        </p:txBody>
      </p:sp>
      <p:sp>
        <p:nvSpPr>
          <p:cNvPr id="17" name="Slide Number Placeholder 3"/>
          <p:cNvSpPr>
            <a:spLocks noGrp="1"/>
          </p:cNvSpPr>
          <p:nvPr>
            <p:ph type="sldNum" sz="quarter" idx="4"/>
          </p:nvPr>
        </p:nvSpPr>
        <p:spPr>
          <a:xfrm>
            <a:off x="8363213" y="535730"/>
            <a:ext cx="462117" cy="441914"/>
          </a:xfrm>
          <a:prstGeom prst="wedgeRectCallout">
            <a:avLst/>
          </a:prstGeom>
          <a:noFill/>
          <a:ln w="12700" cmpd="sng">
            <a:solidFill>
              <a:schemeClr val="accent2"/>
            </a:solidFill>
          </a:ln>
        </p:spPr>
        <p:txBody>
          <a:bodyPr wrap="none" lIns="143963" tIns="134997" rIns="143963" bIns="134997" anchor="ctr" anchorCtr="1">
            <a:spAutoFit/>
          </a:bodyPr>
          <a:lstStyle>
            <a:lvl1pPr>
              <a:defRPr lang="en-US" sz="1100">
                <a:ln>
                  <a:noFill/>
                </a:ln>
                <a:solidFill>
                  <a:schemeClr val="accent2"/>
                </a:solidFill>
                <a:latin typeface="Roboto Light"/>
                <a:cs typeface="Roboto Light"/>
              </a:defRPr>
            </a:lvl1pPr>
          </a:lstStyle>
          <a:p>
            <a:pPr defTabSz="685783"/>
            <a:fld id="{77513DED-9F41-6D4C-AADB-00EAAC4B4386}" type="slidenum">
              <a:rPr lang="en-US"/>
              <a:pPr defTabSz="685783"/>
              <a:t>‹#›</a:t>
            </a:fld>
            <a:endParaRPr lang="en-US"/>
          </a:p>
        </p:txBody>
      </p:sp>
    </p:spTree>
    <p:extLst>
      <p:ext uri="{BB962C8B-B14F-4D97-AF65-F5344CB8AC3E}">
        <p14:creationId xmlns:p14="http://schemas.microsoft.com/office/powerpoint/2010/main" val="134120676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5" name="Content Placeholder 16"/>
          <p:cNvSpPr>
            <a:spLocks noGrp="1"/>
          </p:cNvSpPr>
          <p:nvPr>
            <p:ph sz="quarter" idx="14"/>
          </p:nvPr>
        </p:nvSpPr>
        <p:spPr>
          <a:xfrm>
            <a:off x="3778500" y="1504955"/>
            <a:ext cx="1620000" cy="14478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47" indent="0">
              <a:lnSpc>
                <a:spcPct val="120000"/>
              </a:lnSpc>
              <a:buNone/>
              <a:defRPr sz="1000">
                <a:ln>
                  <a:noFill/>
                </a:ln>
                <a:solidFill>
                  <a:schemeClr val="tx1"/>
                </a:solidFill>
                <a:latin typeface="Roboto Light"/>
                <a:cs typeface="Roboto Light"/>
              </a:defRPr>
            </a:lvl2pPr>
            <a:lvl3pPr marL="913911" indent="0">
              <a:lnSpc>
                <a:spcPct val="120000"/>
              </a:lnSpc>
              <a:buNone/>
              <a:defRPr sz="1000">
                <a:ln>
                  <a:noFill/>
                </a:ln>
                <a:solidFill>
                  <a:schemeClr val="tx1"/>
                </a:solidFill>
                <a:latin typeface="Roboto Light"/>
                <a:cs typeface="Roboto Light"/>
              </a:defRPr>
            </a:lvl3pPr>
            <a:lvl4pPr marL="1370867" indent="0">
              <a:lnSpc>
                <a:spcPct val="120000"/>
              </a:lnSpc>
              <a:buNone/>
              <a:defRPr sz="1000">
                <a:ln>
                  <a:noFill/>
                </a:ln>
                <a:solidFill>
                  <a:schemeClr val="tx1"/>
                </a:solidFill>
                <a:latin typeface="Roboto Light"/>
                <a:cs typeface="Roboto Light"/>
              </a:defRPr>
            </a:lvl4pPr>
            <a:lvl5pPr marL="1827821" indent="0">
              <a:lnSpc>
                <a:spcPct val="120000"/>
              </a:lnSpc>
              <a:buFont typeface="Arial"/>
              <a:buNone/>
              <a:defRPr sz="1000">
                <a:ln>
                  <a:noFill/>
                </a:ln>
                <a:solidFill>
                  <a:schemeClr val="tx1"/>
                </a:solidFill>
                <a:latin typeface="Roboto Light"/>
                <a:cs typeface="Roboto Light"/>
              </a:defRPr>
            </a:lvl5pPr>
          </a:lstStyle>
          <a:p>
            <a:pPr lvl="0"/>
            <a:endParaRPr lang="en-US" dirty="0"/>
          </a:p>
        </p:txBody>
      </p:sp>
      <p:sp>
        <p:nvSpPr>
          <p:cNvPr id="7" name="Content Placeholder 16"/>
          <p:cNvSpPr>
            <a:spLocks noGrp="1"/>
          </p:cNvSpPr>
          <p:nvPr>
            <p:ph sz="quarter" idx="19"/>
          </p:nvPr>
        </p:nvSpPr>
        <p:spPr>
          <a:xfrm>
            <a:off x="286294" y="1504955"/>
            <a:ext cx="1618723" cy="14478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47" indent="0">
              <a:lnSpc>
                <a:spcPct val="120000"/>
              </a:lnSpc>
              <a:buNone/>
              <a:defRPr sz="1000">
                <a:ln>
                  <a:noFill/>
                </a:ln>
                <a:solidFill>
                  <a:schemeClr val="tx1"/>
                </a:solidFill>
                <a:latin typeface="Roboto Light"/>
                <a:cs typeface="Roboto Light"/>
              </a:defRPr>
            </a:lvl2pPr>
            <a:lvl3pPr marL="913911" indent="0">
              <a:lnSpc>
                <a:spcPct val="120000"/>
              </a:lnSpc>
              <a:buNone/>
              <a:defRPr sz="1000">
                <a:ln>
                  <a:noFill/>
                </a:ln>
                <a:solidFill>
                  <a:schemeClr val="tx1"/>
                </a:solidFill>
                <a:latin typeface="Roboto Light"/>
                <a:cs typeface="Roboto Light"/>
              </a:defRPr>
            </a:lvl3pPr>
            <a:lvl4pPr marL="1370867" indent="0">
              <a:lnSpc>
                <a:spcPct val="120000"/>
              </a:lnSpc>
              <a:buNone/>
              <a:defRPr sz="1000">
                <a:ln>
                  <a:noFill/>
                </a:ln>
                <a:solidFill>
                  <a:schemeClr val="tx1"/>
                </a:solidFill>
                <a:latin typeface="Roboto Light"/>
                <a:cs typeface="Roboto Light"/>
              </a:defRPr>
            </a:lvl4pPr>
            <a:lvl5pPr marL="1827821" indent="0">
              <a:lnSpc>
                <a:spcPct val="120000"/>
              </a:lnSpc>
              <a:buFont typeface="Arial"/>
              <a:buNone/>
              <a:defRPr sz="1000">
                <a:ln>
                  <a:noFill/>
                </a:ln>
                <a:solidFill>
                  <a:schemeClr val="tx1"/>
                </a:solidFill>
                <a:latin typeface="Roboto Light"/>
                <a:cs typeface="Roboto Light"/>
              </a:defRPr>
            </a:lvl5pPr>
          </a:lstStyle>
          <a:p>
            <a:pPr lvl="0"/>
            <a:endParaRPr lang="en-US" dirty="0"/>
          </a:p>
        </p:txBody>
      </p:sp>
      <p:sp>
        <p:nvSpPr>
          <p:cNvPr id="8" name="Content Placeholder 16"/>
          <p:cNvSpPr>
            <a:spLocks noGrp="1"/>
          </p:cNvSpPr>
          <p:nvPr>
            <p:ph sz="quarter" idx="20"/>
          </p:nvPr>
        </p:nvSpPr>
        <p:spPr>
          <a:xfrm>
            <a:off x="2031749" y="1504955"/>
            <a:ext cx="1620000" cy="14478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47" indent="0">
              <a:lnSpc>
                <a:spcPct val="120000"/>
              </a:lnSpc>
              <a:buNone/>
              <a:defRPr sz="1000">
                <a:ln>
                  <a:noFill/>
                </a:ln>
                <a:solidFill>
                  <a:schemeClr val="tx1"/>
                </a:solidFill>
                <a:latin typeface="Roboto Light"/>
                <a:cs typeface="Roboto Light"/>
              </a:defRPr>
            </a:lvl2pPr>
            <a:lvl3pPr marL="913911" indent="0">
              <a:lnSpc>
                <a:spcPct val="120000"/>
              </a:lnSpc>
              <a:buNone/>
              <a:defRPr sz="1000">
                <a:ln>
                  <a:noFill/>
                </a:ln>
                <a:solidFill>
                  <a:schemeClr val="tx1"/>
                </a:solidFill>
                <a:latin typeface="Roboto Light"/>
                <a:cs typeface="Roboto Light"/>
              </a:defRPr>
            </a:lvl3pPr>
            <a:lvl4pPr marL="1370867" indent="0">
              <a:lnSpc>
                <a:spcPct val="120000"/>
              </a:lnSpc>
              <a:buNone/>
              <a:defRPr sz="1000">
                <a:ln>
                  <a:noFill/>
                </a:ln>
                <a:solidFill>
                  <a:schemeClr val="tx1"/>
                </a:solidFill>
                <a:latin typeface="Roboto Light"/>
                <a:cs typeface="Roboto Light"/>
              </a:defRPr>
            </a:lvl4pPr>
            <a:lvl5pPr marL="1827821" indent="0">
              <a:lnSpc>
                <a:spcPct val="120000"/>
              </a:lnSpc>
              <a:buFont typeface="Arial"/>
              <a:buNone/>
              <a:defRPr sz="1000">
                <a:ln>
                  <a:noFill/>
                </a:ln>
                <a:solidFill>
                  <a:schemeClr val="tx1"/>
                </a:solidFill>
                <a:latin typeface="Roboto Light"/>
                <a:cs typeface="Roboto Light"/>
              </a:defRPr>
            </a:lvl5pPr>
          </a:lstStyle>
          <a:p>
            <a:pPr lvl="0"/>
            <a:endParaRPr lang="en-US" dirty="0"/>
          </a:p>
        </p:txBody>
      </p:sp>
      <p:sp>
        <p:nvSpPr>
          <p:cNvPr id="2" name="Title 1"/>
          <p:cNvSpPr>
            <a:spLocks noGrp="1"/>
          </p:cNvSpPr>
          <p:nvPr>
            <p:ph type="title"/>
          </p:nvPr>
        </p:nvSpPr>
        <p:spPr/>
        <p:txBody>
          <a:bodyPr vert="horz"/>
          <a:lstStyle/>
          <a:p>
            <a:r>
              <a:rPr lang="x-none"/>
              <a:t>Click to edit Master title style</a:t>
            </a:r>
            <a:endParaRPr lang="en-US"/>
          </a:p>
        </p:txBody>
      </p:sp>
      <p:sp>
        <p:nvSpPr>
          <p:cNvPr id="3" name="Footer Placeholder 2"/>
          <p:cNvSpPr>
            <a:spLocks noGrp="1"/>
          </p:cNvSpPr>
          <p:nvPr>
            <p:ph type="ftr" sz="quarter" idx="21"/>
          </p:nvPr>
        </p:nvSpPr>
        <p:spPr/>
        <p:txBody>
          <a:bodyPr/>
          <a:lstStyle/>
          <a:p>
            <a:r>
              <a:rPr lang="en-US" dirty="0"/>
              <a:t>www.graphicriver.net/goashape</a:t>
            </a:r>
          </a:p>
        </p:txBody>
      </p:sp>
      <p:sp>
        <p:nvSpPr>
          <p:cNvPr id="12" name="Content Placeholder 16"/>
          <p:cNvSpPr>
            <a:spLocks noGrp="1"/>
          </p:cNvSpPr>
          <p:nvPr>
            <p:ph sz="quarter" idx="25"/>
          </p:nvPr>
        </p:nvSpPr>
        <p:spPr>
          <a:xfrm>
            <a:off x="5525251" y="1504955"/>
            <a:ext cx="1620000" cy="14478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47" indent="0">
              <a:lnSpc>
                <a:spcPct val="120000"/>
              </a:lnSpc>
              <a:buNone/>
              <a:defRPr sz="1000">
                <a:ln>
                  <a:noFill/>
                </a:ln>
                <a:solidFill>
                  <a:schemeClr val="tx1"/>
                </a:solidFill>
                <a:latin typeface="Roboto Light"/>
                <a:cs typeface="Roboto Light"/>
              </a:defRPr>
            </a:lvl2pPr>
            <a:lvl3pPr marL="913911" indent="0">
              <a:lnSpc>
                <a:spcPct val="120000"/>
              </a:lnSpc>
              <a:buNone/>
              <a:defRPr sz="1000">
                <a:ln>
                  <a:noFill/>
                </a:ln>
                <a:solidFill>
                  <a:schemeClr val="tx1"/>
                </a:solidFill>
                <a:latin typeface="Roboto Light"/>
                <a:cs typeface="Roboto Light"/>
              </a:defRPr>
            </a:lvl3pPr>
            <a:lvl4pPr marL="1370867" indent="0">
              <a:lnSpc>
                <a:spcPct val="120000"/>
              </a:lnSpc>
              <a:buNone/>
              <a:defRPr sz="1000">
                <a:ln>
                  <a:noFill/>
                </a:ln>
                <a:solidFill>
                  <a:schemeClr val="tx1"/>
                </a:solidFill>
                <a:latin typeface="Roboto Light"/>
                <a:cs typeface="Roboto Light"/>
              </a:defRPr>
            </a:lvl4pPr>
            <a:lvl5pPr marL="1827821" indent="0">
              <a:lnSpc>
                <a:spcPct val="120000"/>
              </a:lnSpc>
              <a:buFont typeface="Arial"/>
              <a:buNone/>
              <a:defRPr sz="1000">
                <a:ln>
                  <a:noFill/>
                </a:ln>
                <a:solidFill>
                  <a:schemeClr val="tx1"/>
                </a:solidFill>
                <a:latin typeface="Roboto Light"/>
                <a:cs typeface="Roboto Light"/>
              </a:defRPr>
            </a:lvl5pPr>
          </a:lstStyle>
          <a:p>
            <a:pPr lvl="0"/>
            <a:endParaRPr lang="en-US" dirty="0"/>
          </a:p>
        </p:txBody>
      </p:sp>
      <p:sp>
        <p:nvSpPr>
          <p:cNvPr id="14" name="Content Placeholder 16"/>
          <p:cNvSpPr>
            <a:spLocks noGrp="1"/>
          </p:cNvSpPr>
          <p:nvPr>
            <p:ph sz="quarter" idx="27"/>
          </p:nvPr>
        </p:nvSpPr>
        <p:spPr>
          <a:xfrm>
            <a:off x="7272000" y="1504955"/>
            <a:ext cx="1620000" cy="14478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47" indent="0">
              <a:lnSpc>
                <a:spcPct val="120000"/>
              </a:lnSpc>
              <a:buNone/>
              <a:defRPr sz="1000">
                <a:ln>
                  <a:noFill/>
                </a:ln>
                <a:solidFill>
                  <a:schemeClr val="tx1"/>
                </a:solidFill>
                <a:latin typeface="Roboto Light"/>
                <a:cs typeface="Roboto Light"/>
              </a:defRPr>
            </a:lvl2pPr>
            <a:lvl3pPr marL="913911" indent="0">
              <a:lnSpc>
                <a:spcPct val="120000"/>
              </a:lnSpc>
              <a:buNone/>
              <a:defRPr sz="1000">
                <a:ln>
                  <a:noFill/>
                </a:ln>
                <a:solidFill>
                  <a:schemeClr val="tx1"/>
                </a:solidFill>
                <a:latin typeface="Roboto Light"/>
                <a:cs typeface="Roboto Light"/>
              </a:defRPr>
            </a:lvl3pPr>
            <a:lvl4pPr marL="1370867" indent="0">
              <a:lnSpc>
                <a:spcPct val="120000"/>
              </a:lnSpc>
              <a:buNone/>
              <a:defRPr sz="1000">
                <a:ln>
                  <a:noFill/>
                </a:ln>
                <a:solidFill>
                  <a:schemeClr val="tx1"/>
                </a:solidFill>
                <a:latin typeface="Roboto Light"/>
                <a:cs typeface="Roboto Light"/>
              </a:defRPr>
            </a:lvl4pPr>
            <a:lvl5pPr marL="1827821" indent="0">
              <a:lnSpc>
                <a:spcPct val="120000"/>
              </a:lnSpc>
              <a:buFont typeface="Arial"/>
              <a:buNone/>
              <a:defRPr sz="1000">
                <a:ln>
                  <a:noFill/>
                </a:ln>
                <a:solidFill>
                  <a:schemeClr val="tx1"/>
                </a:solidFill>
                <a:latin typeface="Roboto Light"/>
                <a:cs typeface="Roboto Light"/>
              </a:defRPr>
            </a:lvl5pPr>
          </a:lstStyle>
          <a:p>
            <a:pPr lvl="0"/>
            <a:endParaRPr lang="en-US" dirty="0"/>
          </a:p>
        </p:txBody>
      </p:sp>
      <p:sp>
        <p:nvSpPr>
          <p:cNvPr id="16" name="Text Placeholder 5"/>
          <p:cNvSpPr>
            <a:spLocks noGrp="1"/>
          </p:cNvSpPr>
          <p:nvPr>
            <p:ph type="body" sz="quarter" idx="22"/>
          </p:nvPr>
        </p:nvSpPr>
        <p:spPr>
          <a:xfrm>
            <a:off x="285762" y="2925294"/>
            <a:ext cx="1618723" cy="484666"/>
          </a:xfrm>
          <a:solidFill>
            <a:schemeClr val="bg1">
              <a:lumMod val="95000"/>
            </a:schemeClr>
          </a:solidFill>
          <a:ln>
            <a:noFill/>
          </a:ln>
        </p:spPr>
        <p:txBody>
          <a:bodyPr lIns="80979" tIns="161960" rIns="80979" bIns="0"/>
          <a:lstStyle>
            <a:lvl1pPr algn="ctr">
              <a:defRPr sz="1200">
                <a:ln>
                  <a:noFill/>
                </a:ln>
                <a:solidFill>
                  <a:schemeClr val="accent2"/>
                </a:solidFill>
                <a:latin typeface="+mj-lt"/>
                <a:cs typeface="Roboto"/>
              </a:defRPr>
            </a:lvl1pPr>
            <a:lvl2pPr algn="ctr">
              <a:defRPr sz="1200">
                <a:ln>
                  <a:noFill/>
                </a:ln>
                <a:solidFill>
                  <a:schemeClr val="accent2"/>
                </a:solidFill>
                <a:latin typeface="+mj-lt"/>
                <a:cs typeface="Roboto"/>
              </a:defRPr>
            </a:lvl2pPr>
            <a:lvl3pPr algn="ctr">
              <a:defRPr sz="1200">
                <a:ln>
                  <a:noFill/>
                </a:ln>
                <a:solidFill>
                  <a:schemeClr val="accent2"/>
                </a:solidFill>
                <a:latin typeface="+mj-lt"/>
                <a:cs typeface="Roboto"/>
              </a:defRPr>
            </a:lvl3pPr>
            <a:lvl4pPr algn="ctr">
              <a:defRPr sz="1200">
                <a:ln>
                  <a:noFill/>
                </a:ln>
                <a:solidFill>
                  <a:schemeClr val="accent2"/>
                </a:solidFill>
                <a:latin typeface="+mj-lt"/>
                <a:cs typeface="Roboto"/>
              </a:defRPr>
            </a:lvl4pPr>
            <a:lvl5pPr algn="ctr">
              <a:defRPr sz="1200">
                <a:ln>
                  <a:noFill/>
                </a:ln>
                <a:solidFill>
                  <a:schemeClr val="accent2"/>
                </a:solidFill>
                <a:latin typeface="+mj-lt"/>
                <a:cs typeface="Roboto"/>
              </a:defRPr>
            </a:lvl5pPr>
          </a:lstStyle>
          <a:p>
            <a:pPr lvl="0"/>
            <a:endParaRPr lang="en-US"/>
          </a:p>
        </p:txBody>
      </p:sp>
      <p:sp>
        <p:nvSpPr>
          <p:cNvPr id="17" name="Text Placeholder 5"/>
          <p:cNvSpPr>
            <a:spLocks noGrp="1"/>
          </p:cNvSpPr>
          <p:nvPr>
            <p:ph type="body" sz="quarter" idx="28"/>
          </p:nvPr>
        </p:nvSpPr>
        <p:spPr>
          <a:xfrm>
            <a:off x="286294" y="3409970"/>
            <a:ext cx="1618723" cy="897465"/>
          </a:xfrm>
          <a:solidFill>
            <a:schemeClr val="bg1">
              <a:lumMod val="95000"/>
            </a:schemeClr>
          </a:solidFill>
          <a:ln>
            <a:noFill/>
          </a:ln>
        </p:spPr>
        <p:txBody>
          <a:bodyPr lIns="161960" tIns="53987" rIns="161960" bIns="161960"/>
          <a:lstStyle>
            <a:lvl1pPr algn="ctr">
              <a:lnSpc>
                <a:spcPct val="120000"/>
              </a:lnSpc>
              <a:defRPr sz="1000">
                <a:ln>
                  <a:noFill/>
                </a:ln>
                <a:solidFill>
                  <a:schemeClr val="tx1"/>
                </a:solidFill>
                <a:latin typeface="Roboto Light"/>
                <a:cs typeface="Roboto Light"/>
              </a:defRPr>
            </a:lvl1pPr>
            <a:lvl2pPr algn="ctr">
              <a:lnSpc>
                <a:spcPct val="120000"/>
              </a:lnSpc>
              <a:defRPr sz="1000">
                <a:ln>
                  <a:noFill/>
                </a:ln>
                <a:solidFill>
                  <a:schemeClr val="tx1"/>
                </a:solidFill>
                <a:latin typeface="Roboto Light"/>
                <a:cs typeface="Roboto Light"/>
              </a:defRPr>
            </a:lvl2pPr>
            <a:lvl3pPr algn="ctr">
              <a:lnSpc>
                <a:spcPct val="120000"/>
              </a:lnSpc>
              <a:defRPr sz="1000">
                <a:ln>
                  <a:noFill/>
                </a:ln>
                <a:solidFill>
                  <a:schemeClr val="tx1"/>
                </a:solidFill>
                <a:latin typeface="Roboto Light"/>
                <a:cs typeface="Roboto Light"/>
              </a:defRPr>
            </a:lvl3pPr>
            <a:lvl4pPr algn="ctr">
              <a:lnSpc>
                <a:spcPct val="120000"/>
              </a:lnSpc>
              <a:defRPr sz="1000">
                <a:ln>
                  <a:noFill/>
                </a:ln>
                <a:solidFill>
                  <a:schemeClr val="tx1"/>
                </a:solidFill>
                <a:latin typeface="Roboto Light"/>
                <a:cs typeface="Roboto Light"/>
              </a:defRPr>
            </a:lvl4pPr>
            <a:lvl5pPr algn="ctr">
              <a:lnSpc>
                <a:spcPct val="120000"/>
              </a:lnSpc>
              <a:defRPr sz="1000">
                <a:ln>
                  <a:noFill/>
                </a:ln>
                <a:solidFill>
                  <a:schemeClr val="tx1"/>
                </a:solidFill>
                <a:latin typeface="Roboto Light"/>
                <a:cs typeface="Roboto Light"/>
              </a:defRPr>
            </a:lvl5pPr>
          </a:lstStyle>
          <a:p>
            <a:pPr lvl="0"/>
            <a:endParaRPr lang="en-US"/>
          </a:p>
        </p:txBody>
      </p:sp>
      <p:sp>
        <p:nvSpPr>
          <p:cNvPr id="18" name="Text Placeholder 5"/>
          <p:cNvSpPr>
            <a:spLocks noGrp="1"/>
          </p:cNvSpPr>
          <p:nvPr>
            <p:ph type="body" sz="quarter" idx="29"/>
          </p:nvPr>
        </p:nvSpPr>
        <p:spPr>
          <a:xfrm>
            <a:off x="2031234" y="2925294"/>
            <a:ext cx="1618723" cy="484666"/>
          </a:xfrm>
          <a:solidFill>
            <a:schemeClr val="bg1">
              <a:lumMod val="95000"/>
            </a:schemeClr>
          </a:solidFill>
          <a:ln>
            <a:noFill/>
          </a:ln>
        </p:spPr>
        <p:txBody>
          <a:bodyPr lIns="80979" tIns="161960" rIns="80979" bIns="0"/>
          <a:lstStyle>
            <a:lvl1pPr algn="ctr">
              <a:defRPr sz="1200">
                <a:ln>
                  <a:noFill/>
                </a:ln>
                <a:solidFill>
                  <a:schemeClr val="accent2"/>
                </a:solidFill>
                <a:latin typeface="+mj-lt"/>
                <a:cs typeface="Roboto"/>
              </a:defRPr>
            </a:lvl1pPr>
            <a:lvl2pPr algn="ctr">
              <a:defRPr sz="1200">
                <a:ln>
                  <a:noFill/>
                </a:ln>
                <a:solidFill>
                  <a:schemeClr val="accent2"/>
                </a:solidFill>
                <a:latin typeface="+mj-lt"/>
                <a:cs typeface="Roboto"/>
              </a:defRPr>
            </a:lvl2pPr>
            <a:lvl3pPr algn="ctr">
              <a:defRPr sz="1200">
                <a:ln>
                  <a:noFill/>
                </a:ln>
                <a:solidFill>
                  <a:schemeClr val="accent2"/>
                </a:solidFill>
                <a:latin typeface="+mj-lt"/>
                <a:cs typeface="Roboto"/>
              </a:defRPr>
            </a:lvl3pPr>
            <a:lvl4pPr algn="ctr">
              <a:defRPr sz="1200">
                <a:ln>
                  <a:noFill/>
                </a:ln>
                <a:solidFill>
                  <a:schemeClr val="accent2"/>
                </a:solidFill>
                <a:latin typeface="+mj-lt"/>
                <a:cs typeface="Roboto"/>
              </a:defRPr>
            </a:lvl4pPr>
            <a:lvl5pPr algn="ctr">
              <a:defRPr sz="1200">
                <a:ln>
                  <a:noFill/>
                </a:ln>
                <a:solidFill>
                  <a:schemeClr val="accent2"/>
                </a:solidFill>
                <a:latin typeface="+mj-lt"/>
                <a:cs typeface="Roboto"/>
              </a:defRPr>
            </a:lvl5pPr>
          </a:lstStyle>
          <a:p>
            <a:pPr lvl="0"/>
            <a:endParaRPr lang="en-US"/>
          </a:p>
        </p:txBody>
      </p:sp>
      <p:sp>
        <p:nvSpPr>
          <p:cNvPr id="19" name="Text Placeholder 5"/>
          <p:cNvSpPr>
            <a:spLocks noGrp="1"/>
          </p:cNvSpPr>
          <p:nvPr>
            <p:ph type="body" sz="quarter" idx="30"/>
          </p:nvPr>
        </p:nvSpPr>
        <p:spPr>
          <a:xfrm>
            <a:off x="2031762" y="3409970"/>
            <a:ext cx="1618723" cy="897465"/>
          </a:xfrm>
          <a:solidFill>
            <a:schemeClr val="bg1">
              <a:lumMod val="95000"/>
            </a:schemeClr>
          </a:solidFill>
          <a:ln>
            <a:noFill/>
          </a:ln>
        </p:spPr>
        <p:txBody>
          <a:bodyPr lIns="161960" tIns="53987" rIns="161960" bIns="161960"/>
          <a:lstStyle>
            <a:lvl1pPr algn="ctr">
              <a:lnSpc>
                <a:spcPct val="120000"/>
              </a:lnSpc>
              <a:defRPr sz="1000">
                <a:ln>
                  <a:noFill/>
                </a:ln>
                <a:solidFill>
                  <a:schemeClr val="tx1"/>
                </a:solidFill>
                <a:latin typeface="Roboto Light"/>
                <a:cs typeface="Roboto Light"/>
              </a:defRPr>
            </a:lvl1pPr>
            <a:lvl2pPr algn="ctr">
              <a:lnSpc>
                <a:spcPct val="120000"/>
              </a:lnSpc>
              <a:defRPr sz="1000">
                <a:ln>
                  <a:noFill/>
                </a:ln>
                <a:solidFill>
                  <a:schemeClr val="tx1"/>
                </a:solidFill>
                <a:latin typeface="Roboto Light"/>
                <a:cs typeface="Roboto Light"/>
              </a:defRPr>
            </a:lvl2pPr>
            <a:lvl3pPr algn="ctr">
              <a:lnSpc>
                <a:spcPct val="120000"/>
              </a:lnSpc>
              <a:defRPr sz="1000">
                <a:ln>
                  <a:noFill/>
                </a:ln>
                <a:solidFill>
                  <a:schemeClr val="tx1"/>
                </a:solidFill>
                <a:latin typeface="Roboto Light"/>
                <a:cs typeface="Roboto Light"/>
              </a:defRPr>
            </a:lvl3pPr>
            <a:lvl4pPr algn="ctr">
              <a:lnSpc>
                <a:spcPct val="120000"/>
              </a:lnSpc>
              <a:defRPr sz="1000">
                <a:ln>
                  <a:noFill/>
                </a:ln>
                <a:solidFill>
                  <a:schemeClr val="tx1"/>
                </a:solidFill>
                <a:latin typeface="Roboto Light"/>
                <a:cs typeface="Roboto Light"/>
              </a:defRPr>
            </a:lvl4pPr>
            <a:lvl5pPr algn="ctr">
              <a:lnSpc>
                <a:spcPct val="120000"/>
              </a:lnSpc>
              <a:defRPr sz="1000">
                <a:ln>
                  <a:noFill/>
                </a:ln>
                <a:solidFill>
                  <a:schemeClr val="tx1"/>
                </a:solidFill>
                <a:latin typeface="Roboto Light"/>
                <a:cs typeface="Roboto Light"/>
              </a:defRPr>
            </a:lvl5pPr>
          </a:lstStyle>
          <a:p>
            <a:pPr lvl="0"/>
            <a:endParaRPr lang="en-US"/>
          </a:p>
        </p:txBody>
      </p:sp>
      <p:sp>
        <p:nvSpPr>
          <p:cNvPr id="20" name="Text Placeholder 5"/>
          <p:cNvSpPr>
            <a:spLocks noGrp="1"/>
          </p:cNvSpPr>
          <p:nvPr>
            <p:ph type="body" sz="quarter" idx="31"/>
          </p:nvPr>
        </p:nvSpPr>
        <p:spPr>
          <a:xfrm>
            <a:off x="3779794" y="2925294"/>
            <a:ext cx="1618723" cy="484666"/>
          </a:xfrm>
          <a:solidFill>
            <a:schemeClr val="bg1">
              <a:lumMod val="95000"/>
            </a:schemeClr>
          </a:solidFill>
          <a:ln>
            <a:noFill/>
          </a:ln>
        </p:spPr>
        <p:txBody>
          <a:bodyPr lIns="80979" tIns="161960" rIns="80979" bIns="0"/>
          <a:lstStyle>
            <a:lvl1pPr algn="ctr">
              <a:defRPr sz="1200">
                <a:ln>
                  <a:noFill/>
                </a:ln>
                <a:solidFill>
                  <a:schemeClr val="accent2"/>
                </a:solidFill>
                <a:latin typeface="+mj-lt"/>
                <a:cs typeface="Roboto"/>
              </a:defRPr>
            </a:lvl1pPr>
            <a:lvl2pPr algn="ctr">
              <a:defRPr sz="1200">
                <a:ln>
                  <a:noFill/>
                </a:ln>
                <a:solidFill>
                  <a:schemeClr val="accent2"/>
                </a:solidFill>
                <a:latin typeface="+mj-lt"/>
                <a:cs typeface="Roboto"/>
              </a:defRPr>
            </a:lvl2pPr>
            <a:lvl3pPr algn="ctr">
              <a:defRPr sz="1200">
                <a:ln>
                  <a:noFill/>
                </a:ln>
                <a:solidFill>
                  <a:schemeClr val="accent2"/>
                </a:solidFill>
                <a:latin typeface="+mj-lt"/>
                <a:cs typeface="Roboto"/>
              </a:defRPr>
            </a:lvl3pPr>
            <a:lvl4pPr algn="ctr">
              <a:defRPr sz="1200">
                <a:ln>
                  <a:noFill/>
                </a:ln>
                <a:solidFill>
                  <a:schemeClr val="accent2"/>
                </a:solidFill>
                <a:latin typeface="+mj-lt"/>
                <a:cs typeface="Roboto"/>
              </a:defRPr>
            </a:lvl4pPr>
            <a:lvl5pPr algn="ctr">
              <a:defRPr sz="1200">
                <a:ln>
                  <a:noFill/>
                </a:ln>
                <a:solidFill>
                  <a:schemeClr val="accent2"/>
                </a:solidFill>
                <a:latin typeface="+mj-lt"/>
                <a:cs typeface="Roboto"/>
              </a:defRPr>
            </a:lvl5pPr>
          </a:lstStyle>
          <a:p>
            <a:pPr lvl="0"/>
            <a:endParaRPr lang="en-US"/>
          </a:p>
        </p:txBody>
      </p:sp>
      <p:sp>
        <p:nvSpPr>
          <p:cNvPr id="21" name="Text Placeholder 5"/>
          <p:cNvSpPr>
            <a:spLocks noGrp="1"/>
          </p:cNvSpPr>
          <p:nvPr>
            <p:ph type="body" sz="quarter" idx="32"/>
          </p:nvPr>
        </p:nvSpPr>
        <p:spPr>
          <a:xfrm>
            <a:off x="3780322" y="3409970"/>
            <a:ext cx="1618723" cy="897465"/>
          </a:xfrm>
          <a:solidFill>
            <a:schemeClr val="bg1">
              <a:lumMod val="95000"/>
            </a:schemeClr>
          </a:solidFill>
          <a:ln>
            <a:noFill/>
          </a:ln>
        </p:spPr>
        <p:txBody>
          <a:bodyPr lIns="161960" tIns="53987" rIns="161960" bIns="161960"/>
          <a:lstStyle>
            <a:lvl1pPr algn="ctr">
              <a:lnSpc>
                <a:spcPct val="120000"/>
              </a:lnSpc>
              <a:defRPr sz="1000">
                <a:ln>
                  <a:noFill/>
                </a:ln>
                <a:solidFill>
                  <a:schemeClr val="tx1"/>
                </a:solidFill>
                <a:latin typeface="Roboto Light"/>
                <a:cs typeface="Roboto Light"/>
              </a:defRPr>
            </a:lvl1pPr>
            <a:lvl2pPr algn="ctr">
              <a:lnSpc>
                <a:spcPct val="120000"/>
              </a:lnSpc>
              <a:defRPr sz="1000">
                <a:ln>
                  <a:noFill/>
                </a:ln>
                <a:solidFill>
                  <a:schemeClr val="tx1"/>
                </a:solidFill>
                <a:latin typeface="Roboto Light"/>
                <a:cs typeface="Roboto Light"/>
              </a:defRPr>
            </a:lvl2pPr>
            <a:lvl3pPr algn="ctr">
              <a:lnSpc>
                <a:spcPct val="120000"/>
              </a:lnSpc>
              <a:defRPr sz="1000">
                <a:ln>
                  <a:noFill/>
                </a:ln>
                <a:solidFill>
                  <a:schemeClr val="tx1"/>
                </a:solidFill>
                <a:latin typeface="Roboto Light"/>
                <a:cs typeface="Roboto Light"/>
              </a:defRPr>
            </a:lvl3pPr>
            <a:lvl4pPr algn="ctr">
              <a:lnSpc>
                <a:spcPct val="120000"/>
              </a:lnSpc>
              <a:defRPr sz="1000">
                <a:ln>
                  <a:noFill/>
                </a:ln>
                <a:solidFill>
                  <a:schemeClr val="tx1"/>
                </a:solidFill>
                <a:latin typeface="Roboto Light"/>
                <a:cs typeface="Roboto Light"/>
              </a:defRPr>
            </a:lvl4pPr>
            <a:lvl5pPr algn="ctr">
              <a:lnSpc>
                <a:spcPct val="120000"/>
              </a:lnSpc>
              <a:defRPr sz="1000">
                <a:ln>
                  <a:noFill/>
                </a:ln>
                <a:solidFill>
                  <a:schemeClr val="tx1"/>
                </a:solidFill>
                <a:latin typeface="Roboto Light"/>
                <a:cs typeface="Roboto Light"/>
              </a:defRPr>
            </a:lvl5pPr>
          </a:lstStyle>
          <a:p>
            <a:pPr lvl="0"/>
            <a:endParaRPr lang="en-US"/>
          </a:p>
        </p:txBody>
      </p:sp>
      <p:sp>
        <p:nvSpPr>
          <p:cNvPr id="22" name="Text Placeholder 5"/>
          <p:cNvSpPr>
            <a:spLocks noGrp="1"/>
          </p:cNvSpPr>
          <p:nvPr>
            <p:ph type="body" sz="quarter" idx="33"/>
          </p:nvPr>
        </p:nvSpPr>
        <p:spPr>
          <a:xfrm>
            <a:off x="5525262" y="2925294"/>
            <a:ext cx="1618723" cy="484666"/>
          </a:xfrm>
          <a:solidFill>
            <a:schemeClr val="bg1">
              <a:lumMod val="95000"/>
            </a:schemeClr>
          </a:solidFill>
          <a:ln>
            <a:noFill/>
          </a:ln>
        </p:spPr>
        <p:txBody>
          <a:bodyPr lIns="80979" tIns="161960" rIns="80979" bIns="0"/>
          <a:lstStyle>
            <a:lvl1pPr algn="ctr">
              <a:defRPr sz="1200">
                <a:ln>
                  <a:noFill/>
                </a:ln>
                <a:solidFill>
                  <a:schemeClr val="accent2"/>
                </a:solidFill>
                <a:latin typeface="+mj-lt"/>
                <a:cs typeface="Roboto"/>
              </a:defRPr>
            </a:lvl1pPr>
            <a:lvl2pPr algn="ctr">
              <a:defRPr sz="1200">
                <a:ln>
                  <a:noFill/>
                </a:ln>
                <a:solidFill>
                  <a:schemeClr val="accent2"/>
                </a:solidFill>
                <a:latin typeface="+mj-lt"/>
                <a:cs typeface="Roboto"/>
              </a:defRPr>
            </a:lvl2pPr>
            <a:lvl3pPr algn="ctr">
              <a:defRPr sz="1200">
                <a:ln>
                  <a:noFill/>
                </a:ln>
                <a:solidFill>
                  <a:schemeClr val="accent2"/>
                </a:solidFill>
                <a:latin typeface="+mj-lt"/>
                <a:cs typeface="Roboto"/>
              </a:defRPr>
            </a:lvl3pPr>
            <a:lvl4pPr algn="ctr">
              <a:defRPr sz="1200">
                <a:ln>
                  <a:noFill/>
                </a:ln>
                <a:solidFill>
                  <a:schemeClr val="accent2"/>
                </a:solidFill>
                <a:latin typeface="+mj-lt"/>
                <a:cs typeface="Roboto"/>
              </a:defRPr>
            </a:lvl4pPr>
            <a:lvl5pPr algn="ctr">
              <a:defRPr sz="1200">
                <a:ln>
                  <a:noFill/>
                </a:ln>
                <a:solidFill>
                  <a:schemeClr val="accent2"/>
                </a:solidFill>
                <a:latin typeface="+mj-lt"/>
                <a:cs typeface="Roboto"/>
              </a:defRPr>
            </a:lvl5pPr>
          </a:lstStyle>
          <a:p>
            <a:pPr lvl="0"/>
            <a:endParaRPr lang="en-US"/>
          </a:p>
        </p:txBody>
      </p:sp>
      <p:sp>
        <p:nvSpPr>
          <p:cNvPr id="23" name="Text Placeholder 5"/>
          <p:cNvSpPr>
            <a:spLocks noGrp="1"/>
          </p:cNvSpPr>
          <p:nvPr>
            <p:ph type="body" sz="quarter" idx="34"/>
          </p:nvPr>
        </p:nvSpPr>
        <p:spPr>
          <a:xfrm>
            <a:off x="5525794" y="3409970"/>
            <a:ext cx="1618723" cy="897465"/>
          </a:xfrm>
          <a:solidFill>
            <a:schemeClr val="bg1">
              <a:lumMod val="95000"/>
            </a:schemeClr>
          </a:solidFill>
          <a:ln>
            <a:noFill/>
          </a:ln>
        </p:spPr>
        <p:txBody>
          <a:bodyPr lIns="161960" tIns="53987" rIns="161960" bIns="161960"/>
          <a:lstStyle>
            <a:lvl1pPr algn="ctr">
              <a:lnSpc>
                <a:spcPct val="120000"/>
              </a:lnSpc>
              <a:defRPr sz="1000">
                <a:ln>
                  <a:noFill/>
                </a:ln>
                <a:solidFill>
                  <a:schemeClr val="tx1"/>
                </a:solidFill>
                <a:latin typeface="Roboto Light"/>
                <a:cs typeface="Roboto Light"/>
              </a:defRPr>
            </a:lvl1pPr>
            <a:lvl2pPr algn="ctr">
              <a:lnSpc>
                <a:spcPct val="120000"/>
              </a:lnSpc>
              <a:defRPr sz="1000">
                <a:ln>
                  <a:noFill/>
                </a:ln>
                <a:solidFill>
                  <a:schemeClr val="tx1"/>
                </a:solidFill>
                <a:latin typeface="Roboto Light"/>
                <a:cs typeface="Roboto Light"/>
              </a:defRPr>
            </a:lvl2pPr>
            <a:lvl3pPr algn="ctr">
              <a:lnSpc>
                <a:spcPct val="120000"/>
              </a:lnSpc>
              <a:defRPr sz="1000">
                <a:ln>
                  <a:noFill/>
                </a:ln>
                <a:solidFill>
                  <a:schemeClr val="tx1"/>
                </a:solidFill>
                <a:latin typeface="Roboto Light"/>
                <a:cs typeface="Roboto Light"/>
              </a:defRPr>
            </a:lvl3pPr>
            <a:lvl4pPr algn="ctr">
              <a:lnSpc>
                <a:spcPct val="120000"/>
              </a:lnSpc>
              <a:defRPr sz="1000">
                <a:ln>
                  <a:noFill/>
                </a:ln>
                <a:solidFill>
                  <a:schemeClr val="tx1"/>
                </a:solidFill>
                <a:latin typeface="Roboto Light"/>
                <a:cs typeface="Roboto Light"/>
              </a:defRPr>
            </a:lvl4pPr>
            <a:lvl5pPr algn="ctr">
              <a:lnSpc>
                <a:spcPct val="120000"/>
              </a:lnSpc>
              <a:defRPr sz="1000">
                <a:ln>
                  <a:noFill/>
                </a:ln>
                <a:solidFill>
                  <a:schemeClr val="tx1"/>
                </a:solidFill>
                <a:latin typeface="Roboto Light"/>
                <a:cs typeface="Roboto Light"/>
              </a:defRPr>
            </a:lvl5pPr>
          </a:lstStyle>
          <a:p>
            <a:pPr lvl="0"/>
            <a:endParaRPr lang="en-US"/>
          </a:p>
        </p:txBody>
      </p:sp>
      <p:sp>
        <p:nvSpPr>
          <p:cNvPr id="24" name="Text Placeholder 5"/>
          <p:cNvSpPr>
            <a:spLocks noGrp="1"/>
          </p:cNvSpPr>
          <p:nvPr>
            <p:ph type="body" sz="quarter" idx="35"/>
          </p:nvPr>
        </p:nvSpPr>
        <p:spPr>
          <a:xfrm>
            <a:off x="7273294" y="2925294"/>
            <a:ext cx="1618723" cy="484666"/>
          </a:xfrm>
          <a:solidFill>
            <a:schemeClr val="bg1">
              <a:lumMod val="95000"/>
            </a:schemeClr>
          </a:solidFill>
          <a:ln>
            <a:noFill/>
          </a:ln>
        </p:spPr>
        <p:txBody>
          <a:bodyPr lIns="80979" tIns="161960" rIns="80979" bIns="0"/>
          <a:lstStyle>
            <a:lvl1pPr algn="ctr">
              <a:defRPr sz="1200">
                <a:ln>
                  <a:noFill/>
                </a:ln>
                <a:solidFill>
                  <a:schemeClr val="accent2"/>
                </a:solidFill>
                <a:latin typeface="+mj-lt"/>
                <a:cs typeface="Roboto"/>
              </a:defRPr>
            </a:lvl1pPr>
            <a:lvl2pPr algn="ctr">
              <a:defRPr sz="1200">
                <a:ln>
                  <a:noFill/>
                </a:ln>
                <a:solidFill>
                  <a:schemeClr val="accent2"/>
                </a:solidFill>
                <a:latin typeface="+mj-lt"/>
                <a:cs typeface="Roboto"/>
              </a:defRPr>
            </a:lvl2pPr>
            <a:lvl3pPr algn="ctr">
              <a:defRPr sz="1200">
                <a:ln>
                  <a:noFill/>
                </a:ln>
                <a:solidFill>
                  <a:schemeClr val="accent2"/>
                </a:solidFill>
                <a:latin typeface="+mj-lt"/>
                <a:cs typeface="Roboto"/>
              </a:defRPr>
            </a:lvl3pPr>
            <a:lvl4pPr algn="ctr">
              <a:defRPr sz="1200">
                <a:ln>
                  <a:noFill/>
                </a:ln>
                <a:solidFill>
                  <a:schemeClr val="accent2"/>
                </a:solidFill>
                <a:latin typeface="+mj-lt"/>
                <a:cs typeface="Roboto"/>
              </a:defRPr>
            </a:lvl4pPr>
            <a:lvl5pPr algn="ctr">
              <a:defRPr sz="1200">
                <a:ln>
                  <a:noFill/>
                </a:ln>
                <a:solidFill>
                  <a:schemeClr val="accent2"/>
                </a:solidFill>
                <a:latin typeface="+mj-lt"/>
                <a:cs typeface="Roboto"/>
              </a:defRPr>
            </a:lvl5pPr>
          </a:lstStyle>
          <a:p>
            <a:pPr lvl="0"/>
            <a:endParaRPr lang="en-US"/>
          </a:p>
        </p:txBody>
      </p:sp>
      <p:sp>
        <p:nvSpPr>
          <p:cNvPr id="25" name="Text Placeholder 5"/>
          <p:cNvSpPr>
            <a:spLocks noGrp="1"/>
          </p:cNvSpPr>
          <p:nvPr>
            <p:ph type="body" sz="quarter" idx="36"/>
          </p:nvPr>
        </p:nvSpPr>
        <p:spPr>
          <a:xfrm>
            <a:off x="7273819" y="3409970"/>
            <a:ext cx="1618723" cy="897465"/>
          </a:xfrm>
          <a:solidFill>
            <a:schemeClr val="bg1">
              <a:lumMod val="95000"/>
            </a:schemeClr>
          </a:solidFill>
          <a:ln>
            <a:noFill/>
          </a:ln>
        </p:spPr>
        <p:txBody>
          <a:bodyPr lIns="161960" tIns="53987" rIns="161960" bIns="161960"/>
          <a:lstStyle>
            <a:lvl1pPr algn="ctr">
              <a:lnSpc>
                <a:spcPct val="120000"/>
              </a:lnSpc>
              <a:defRPr sz="1000">
                <a:ln>
                  <a:noFill/>
                </a:ln>
                <a:solidFill>
                  <a:schemeClr val="tx1"/>
                </a:solidFill>
                <a:latin typeface="Roboto Light"/>
                <a:cs typeface="Roboto Light"/>
              </a:defRPr>
            </a:lvl1pPr>
            <a:lvl2pPr algn="ctr">
              <a:lnSpc>
                <a:spcPct val="120000"/>
              </a:lnSpc>
              <a:defRPr sz="1000">
                <a:ln>
                  <a:noFill/>
                </a:ln>
                <a:solidFill>
                  <a:schemeClr val="tx1"/>
                </a:solidFill>
                <a:latin typeface="Roboto Light"/>
                <a:cs typeface="Roboto Light"/>
              </a:defRPr>
            </a:lvl2pPr>
            <a:lvl3pPr algn="ctr">
              <a:lnSpc>
                <a:spcPct val="120000"/>
              </a:lnSpc>
              <a:defRPr sz="1000">
                <a:ln>
                  <a:noFill/>
                </a:ln>
                <a:solidFill>
                  <a:schemeClr val="tx1"/>
                </a:solidFill>
                <a:latin typeface="Roboto Light"/>
                <a:cs typeface="Roboto Light"/>
              </a:defRPr>
            </a:lvl3pPr>
            <a:lvl4pPr algn="ctr">
              <a:lnSpc>
                <a:spcPct val="120000"/>
              </a:lnSpc>
              <a:defRPr sz="1000">
                <a:ln>
                  <a:noFill/>
                </a:ln>
                <a:solidFill>
                  <a:schemeClr val="tx1"/>
                </a:solidFill>
                <a:latin typeface="Roboto Light"/>
                <a:cs typeface="Roboto Light"/>
              </a:defRPr>
            </a:lvl4pPr>
            <a:lvl5pPr algn="ctr">
              <a:lnSpc>
                <a:spcPct val="120000"/>
              </a:lnSpc>
              <a:defRPr sz="1000">
                <a:ln>
                  <a:noFill/>
                </a:ln>
                <a:solidFill>
                  <a:schemeClr val="tx1"/>
                </a:solidFill>
                <a:latin typeface="Roboto Light"/>
                <a:cs typeface="Roboto Light"/>
              </a:defRPr>
            </a:lvl5pPr>
          </a:lstStyle>
          <a:p>
            <a:pPr lvl="0"/>
            <a:endParaRPr lang="en-US"/>
          </a:p>
        </p:txBody>
      </p:sp>
      <p:sp>
        <p:nvSpPr>
          <p:cNvPr id="27" name="Slide Number Placeholder 3"/>
          <p:cNvSpPr>
            <a:spLocks noGrp="1"/>
          </p:cNvSpPr>
          <p:nvPr>
            <p:ph type="sldNum" sz="quarter" idx="4"/>
          </p:nvPr>
        </p:nvSpPr>
        <p:spPr>
          <a:xfrm>
            <a:off x="8363213" y="535730"/>
            <a:ext cx="462117" cy="441914"/>
          </a:xfrm>
          <a:prstGeom prst="wedgeRectCallout">
            <a:avLst/>
          </a:prstGeom>
          <a:noFill/>
          <a:ln w="12700" cmpd="sng">
            <a:solidFill>
              <a:schemeClr val="accent2"/>
            </a:solidFill>
          </a:ln>
        </p:spPr>
        <p:txBody>
          <a:bodyPr wrap="none" lIns="143963" tIns="134997" rIns="143963" bIns="134997" anchor="ctr" anchorCtr="1">
            <a:spAutoFit/>
          </a:bodyPr>
          <a:lstStyle>
            <a:lvl1pPr>
              <a:defRPr lang="en-US" sz="1100">
                <a:ln>
                  <a:noFill/>
                </a:ln>
                <a:solidFill>
                  <a:schemeClr val="accent2"/>
                </a:solidFill>
                <a:latin typeface="Roboto Light"/>
                <a:cs typeface="Roboto Light"/>
              </a:defRPr>
            </a:lvl1pPr>
          </a:lstStyle>
          <a:p>
            <a:pPr defTabSz="685783"/>
            <a:fld id="{77513DED-9F41-6D4C-AADB-00EAAC4B4386}" type="slidenum">
              <a:rPr lang="en-US"/>
              <a:pPr defTabSz="685783"/>
              <a:t>‹#›</a:t>
            </a:fld>
            <a:endParaRPr lang="en-US"/>
          </a:p>
        </p:txBody>
      </p:sp>
    </p:spTree>
    <p:extLst>
      <p:ext uri="{BB962C8B-B14F-4D97-AF65-F5344CB8AC3E}">
        <p14:creationId xmlns:p14="http://schemas.microsoft.com/office/powerpoint/2010/main" val="293781384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5" name="Content Placeholder 16"/>
          <p:cNvSpPr>
            <a:spLocks noGrp="1"/>
          </p:cNvSpPr>
          <p:nvPr>
            <p:ph sz="quarter" idx="14"/>
          </p:nvPr>
        </p:nvSpPr>
        <p:spPr>
          <a:xfrm>
            <a:off x="6192000" y="1504950"/>
            <a:ext cx="2700000" cy="14400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47" indent="0">
              <a:lnSpc>
                <a:spcPct val="120000"/>
              </a:lnSpc>
              <a:buNone/>
              <a:defRPr sz="1000">
                <a:ln>
                  <a:noFill/>
                </a:ln>
                <a:solidFill>
                  <a:schemeClr val="tx1"/>
                </a:solidFill>
                <a:latin typeface="Roboto Light"/>
                <a:cs typeface="Roboto Light"/>
              </a:defRPr>
            </a:lvl2pPr>
            <a:lvl3pPr marL="913911" indent="0">
              <a:lnSpc>
                <a:spcPct val="120000"/>
              </a:lnSpc>
              <a:buNone/>
              <a:defRPr sz="1000">
                <a:ln>
                  <a:noFill/>
                </a:ln>
                <a:solidFill>
                  <a:schemeClr val="tx1"/>
                </a:solidFill>
                <a:latin typeface="Roboto Light"/>
                <a:cs typeface="Roboto Light"/>
              </a:defRPr>
            </a:lvl3pPr>
            <a:lvl4pPr marL="1370867" indent="0">
              <a:lnSpc>
                <a:spcPct val="120000"/>
              </a:lnSpc>
              <a:buNone/>
              <a:defRPr sz="1000">
                <a:ln>
                  <a:noFill/>
                </a:ln>
                <a:solidFill>
                  <a:schemeClr val="tx1"/>
                </a:solidFill>
                <a:latin typeface="Roboto Light"/>
                <a:cs typeface="Roboto Light"/>
              </a:defRPr>
            </a:lvl4pPr>
            <a:lvl5pPr marL="1827821" indent="0">
              <a:lnSpc>
                <a:spcPct val="120000"/>
              </a:lnSpc>
              <a:buFont typeface="Arial"/>
              <a:buNone/>
              <a:defRPr sz="1000">
                <a:ln>
                  <a:noFill/>
                </a:ln>
                <a:solidFill>
                  <a:schemeClr val="tx1"/>
                </a:solidFill>
                <a:latin typeface="Roboto Light"/>
                <a:cs typeface="Roboto Light"/>
              </a:defRPr>
            </a:lvl5pPr>
          </a:lstStyle>
          <a:p>
            <a:pPr lvl="0"/>
            <a:endParaRPr lang="en-US" dirty="0"/>
          </a:p>
        </p:txBody>
      </p:sp>
      <p:sp>
        <p:nvSpPr>
          <p:cNvPr id="7" name="Content Placeholder 16"/>
          <p:cNvSpPr>
            <a:spLocks noGrp="1"/>
          </p:cNvSpPr>
          <p:nvPr>
            <p:ph sz="quarter" idx="19"/>
          </p:nvPr>
        </p:nvSpPr>
        <p:spPr>
          <a:xfrm>
            <a:off x="286279" y="1504950"/>
            <a:ext cx="2700000" cy="14400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47" indent="0">
              <a:lnSpc>
                <a:spcPct val="120000"/>
              </a:lnSpc>
              <a:buNone/>
              <a:defRPr sz="1000">
                <a:ln>
                  <a:noFill/>
                </a:ln>
                <a:solidFill>
                  <a:schemeClr val="tx1"/>
                </a:solidFill>
                <a:latin typeface="Roboto Light"/>
                <a:cs typeface="Roboto Light"/>
              </a:defRPr>
            </a:lvl2pPr>
            <a:lvl3pPr marL="913911" indent="0">
              <a:lnSpc>
                <a:spcPct val="120000"/>
              </a:lnSpc>
              <a:buNone/>
              <a:defRPr sz="1000">
                <a:ln>
                  <a:noFill/>
                </a:ln>
                <a:solidFill>
                  <a:schemeClr val="tx1"/>
                </a:solidFill>
                <a:latin typeface="Roboto Light"/>
                <a:cs typeface="Roboto Light"/>
              </a:defRPr>
            </a:lvl3pPr>
            <a:lvl4pPr marL="1370867" indent="0">
              <a:lnSpc>
                <a:spcPct val="120000"/>
              </a:lnSpc>
              <a:buNone/>
              <a:defRPr sz="1000">
                <a:ln>
                  <a:noFill/>
                </a:ln>
                <a:solidFill>
                  <a:schemeClr val="tx1"/>
                </a:solidFill>
                <a:latin typeface="Roboto Light"/>
                <a:cs typeface="Roboto Light"/>
              </a:defRPr>
            </a:lvl4pPr>
            <a:lvl5pPr marL="1827821" indent="0">
              <a:lnSpc>
                <a:spcPct val="120000"/>
              </a:lnSpc>
              <a:buFont typeface="Arial"/>
              <a:buNone/>
              <a:defRPr sz="1000">
                <a:ln>
                  <a:noFill/>
                </a:ln>
                <a:solidFill>
                  <a:schemeClr val="tx1"/>
                </a:solidFill>
                <a:latin typeface="Roboto Light"/>
                <a:cs typeface="Roboto Light"/>
              </a:defRPr>
            </a:lvl5pPr>
          </a:lstStyle>
          <a:p>
            <a:pPr lvl="0"/>
            <a:endParaRPr lang="en-US" dirty="0"/>
          </a:p>
        </p:txBody>
      </p:sp>
      <p:sp>
        <p:nvSpPr>
          <p:cNvPr id="8" name="Content Placeholder 16"/>
          <p:cNvSpPr>
            <a:spLocks noGrp="1"/>
          </p:cNvSpPr>
          <p:nvPr>
            <p:ph sz="quarter" idx="20"/>
          </p:nvPr>
        </p:nvSpPr>
        <p:spPr>
          <a:xfrm>
            <a:off x="3239140" y="1504950"/>
            <a:ext cx="2700000" cy="14400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47" indent="0">
              <a:lnSpc>
                <a:spcPct val="120000"/>
              </a:lnSpc>
              <a:buNone/>
              <a:defRPr sz="1000">
                <a:ln>
                  <a:noFill/>
                </a:ln>
                <a:solidFill>
                  <a:schemeClr val="tx1"/>
                </a:solidFill>
                <a:latin typeface="Roboto Light"/>
                <a:cs typeface="Roboto Light"/>
              </a:defRPr>
            </a:lvl2pPr>
            <a:lvl3pPr marL="913911" indent="0">
              <a:lnSpc>
                <a:spcPct val="120000"/>
              </a:lnSpc>
              <a:buNone/>
              <a:defRPr sz="1000">
                <a:ln>
                  <a:noFill/>
                </a:ln>
                <a:solidFill>
                  <a:schemeClr val="tx1"/>
                </a:solidFill>
                <a:latin typeface="Roboto Light"/>
                <a:cs typeface="Roboto Light"/>
              </a:defRPr>
            </a:lvl3pPr>
            <a:lvl4pPr marL="1370867" indent="0">
              <a:lnSpc>
                <a:spcPct val="120000"/>
              </a:lnSpc>
              <a:buNone/>
              <a:defRPr sz="1000">
                <a:ln>
                  <a:noFill/>
                </a:ln>
                <a:solidFill>
                  <a:schemeClr val="tx1"/>
                </a:solidFill>
                <a:latin typeface="Roboto Light"/>
                <a:cs typeface="Roboto Light"/>
              </a:defRPr>
            </a:lvl4pPr>
            <a:lvl5pPr marL="1827821" indent="0">
              <a:lnSpc>
                <a:spcPct val="120000"/>
              </a:lnSpc>
              <a:buFont typeface="Arial"/>
              <a:buNone/>
              <a:defRPr sz="1000">
                <a:ln>
                  <a:noFill/>
                </a:ln>
                <a:solidFill>
                  <a:schemeClr val="tx1"/>
                </a:solidFill>
                <a:latin typeface="Roboto Light"/>
                <a:cs typeface="Roboto Light"/>
              </a:defRPr>
            </a:lvl5pPr>
          </a:lstStyle>
          <a:p>
            <a:pPr lvl="0"/>
            <a:endParaRPr lang="en-US" dirty="0"/>
          </a:p>
        </p:txBody>
      </p:sp>
      <p:sp>
        <p:nvSpPr>
          <p:cNvPr id="2" name="Title 1"/>
          <p:cNvSpPr>
            <a:spLocks noGrp="1"/>
          </p:cNvSpPr>
          <p:nvPr>
            <p:ph type="title"/>
          </p:nvPr>
        </p:nvSpPr>
        <p:spPr/>
        <p:txBody>
          <a:bodyPr vert="horz"/>
          <a:lstStyle/>
          <a:p>
            <a:r>
              <a:rPr lang="x-none"/>
              <a:t>Click to edit Master title style</a:t>
            </a:r>
            <a:endParaRPr lang="en-US"/>
          </a:p>
        </p:txBody>
      </p:sp>
      <p:sp>
        <p:nvSpPr>
          <p:cNvPr id="3" name="Footer Placeholder 2"/>
          <p:cNvSpPr>
            <a:spLocks noGrp="1"/>
          </p:cNvSpPr>
          <p:nvPr>
            <p:ph type="ftr" sz="quarter" idx="21"/>
          </p:nvPr>
        </p:nvSpPr>
        <p:spPr/>
        <p:txBody>
          <a:bodyPr/>
          <a:lstStyle/>
          <a:p>
            <a:r>
              <a:rPr lang="en-US" dirty="0"/>
              <a:t>www.graphicriver.net/goashape</a:t>
            </a:r>
          </a:p>
        </p:txBody>
      </p:sp>
      <p:sp>
        <p:nvSpPr>
          <p:cNvPr id="6" name="Text Placeholder 5"/>
          <p:cNvSpPr>
            <a:spLocks noGrp="1"/>
          </p:cNvSpPr>
          <p:nvPr>
            <p:ph type="body" sz="quarter" idx="22"/>
          </p:nvPr>
        </p:nvSpPr>
        <p:spPr>
          <a:xfrm>
            <a:off x="285755" y="2925284"/>
            <a:ext cx="2700339" cy="540000"/>
          </a:xfrm>
          <a:solidFill>
            <a:schemeClr val="bg1">
              <a:lumMod val="95000"/>
            </a:schemeClr>
          </a:solidFill>
          <a:ln>
            <a:noFill/>
          </a:ln>
        </p:spPr>
        <p:txBody>
          <a:bodyPr lIns="80979" tIns="161960" rIns="80979" bIns="0"/>
          <a:lstStyle>
            <a:lvl1pPr algn="ctr">
              <a:defRPr sz="1200">
                <a:ln>
                  <a:noFill/>
                </a:ln>
                <a:solidFill>
                  <a:schemeClr val="accent2"/>
                </a:solidFill>
                <a:latin typeface="+mj-lt"/>
                <a:cs typeface="Roboto"/>
              </a:defRPr>
            </a:lvl1pPr>
            <a:lvl2pPr algn="ctr">
              <a:defRPr sz="1200">
                <a:ln>
                  <a:noFill/>
                </a:ln>
                <a:solidFill>
                  <a:schemeClr val="accent2"/>
                </a:solidFill>
                <a:latin typeface="+mj-lt"/>
                <a:cs typeface="Roboto"/>
              </a:defRPr>
            </a:lvl2pPr>
            <a:lvl3pPr algn="ctr">
              <a:defRPr sz="1200">
                <a:ln>
                  <a:noFill/>
                </a:ln>
                <a:solidFill>
                  <a:schemeClr val="accent2"/>
                </a:solidFill>
                <a:latin typeface="+mj-lt"/>
                <a:cs typeface="Roboto"/>
              </a:defRPr>
            </a:lvl3pPr>
            <a:lvl4pPr algn="ctr">
              <a:defRPr sz="1200">
                <a:ln>
                  <a:noFill/>
                </a:ln>
                <a:solidFill>
                  <a:schemeClr val="accent2"/>
                </a:solidFill>
                <a:latin typeface="+mj-lt"/>
                <a:cs typeface="Roboto"/>
              </a:defRPr>
            </a:lvl4pPr>
            <a:lvl5pPr algn="ctr">
              <a:defRPr sz="1200">
                <a:ln>
                  <a:noFill/>
                </a:ln>
                <a:solidFill>
                  <a:schemeClr val="accent2"/>
                </a:solidFill>
                <a:latin typeface="+mj-lt"/>
                <a:cs typeface="Roboto"/>
              </a:defRPr>
            </a:lvl5pPr>
          </a:lstStyle>
          <a:p>
            <a:pPr lvl="0"/>
            <a:endParaRPr lang="en-US"/>
          </a:p>
        </p:txBody>
      </p:sp>
      <p:sp>
        <p:nvSpPr>
          <p:cNvPr id="12" name="Text Placeholder 5"/>
          <p:cNvSpPr>
            <a:spLocks noGrp="1"/>
          </p:cNvSpPr>
          <p:nvPr>
            <p:ph type="body" sz="quarter" idx="23"/>
          </p:nvPr>
        </p:nvSpPr>
        <p:spPr>
          <a:xfrm>
            <a:off x="3239144" y="2925284"/>
            <a:ext cx="2700339" cy="540000"/>
          </a:xfrm>
          <a:solidFill>
            <a:schemeClr val="bg1">
              <a:lumMod val="95000"/>
            </a:schemeClr>
          </a:solidFill>
          <a:ln>
            <a:noFill/>
          </a:ln>
        </p:spPr>
        <p:txBody>
          <a:bodyPr lIns="80979" tIns="161960" rIns="80979" bIns="0"/>
          <a:lstStyle>
            <a:lvl1pPr algn="ctr">
              <a:defRPr sz="1200">
                <a:ln>
                  <a:noFill/>
                </a:ln>
                <a:solidFill>
                  <a:schemeClr val="accent2"/>
                </a:solidFill>
                <a:latin typeface="+mj-lt"/>
                <a:cs typeface="Roboto"/>
              </a:defRPr>
            </a:lvl1pPr>
            <a:lvl2pPr algn="ctr">
              <a:defRPr sz="1200">
                <a:ln>
                  <a:noFill/>
                </a:ln>
                <a:solidFill>
                  <a:schemeClr val="accent2"/>
                </a:solidFill>
                <a:latin typeface="+mj-lt"/>
                <a:cs typeface="Roboto"/>
              </a:defRPr>
            </a:lvl2pPr>
            <a:lvl3pPr algn="ctr">
              <a:defRPr sz="1200">
                <a:ln>
                  <a:noFill/>
                </a:ln>
                <a:solidFill>
                  <a:schemeClr val="accent2"/>
                </a:solidFill>
                <a:latin typeface="+mj-lt"/>
                <a:cs typeface="Roboto"/>
              </a:defRPr>
            </a:lvl3pPr>
            <a:lvl4pPr algn="ctr">
              <a:defRPr sz="1200">
                <a:ln>
                  <a:noFill/>
                </a:ln>
                <a:solidFill>
                  <a:schemeClr val="accent2"/>
                </a:solidFill>
                <a:latin typeface="+mj-lt"/>
                <a:cs typeface="Roboto"/>
              </a:defRPr>
            </a:lvl4pPr>
            <a:lvl5pPr algn="ctr">
              <a:defRPr sz="1200">
                <a:ln>
                  <a:noFill/>
                </a:ln>
                <a:solidFill>
                  <a:schemeClr val="accent2"/>
                </a:solidFill>
                <a:latin typeface="+mj-lt"/>
                <a:cs typeface="Roboto"/>
              </a:defRPr>
            </a:lvl5pPr>
          </a:lstStyle>
          <a:p>
            <a:pPr lvl="0"/>
            <a:endParaRPr lang="en-US"/>
          </a:p>
        </p:txBody>
      </p:sp>
      <p:sp>
        <p:nvSpPr>
          <p:cNvPr id="13" name="Text Placeholder 5"/>
          <p:cNvSpPr>
            <a:spLocks noGrp="1"/>
          </p:cNvSpPr>
          <p:nvPr>
            <p:ph type="body" sz="quarter" idx="24"/>
          </p:nvPr>
        </p:nvSpPr>
        <p:spPr>
          <a:xfrm>
            <a:off x="6191669" y="2925284"/>
            <a:ext cx="2700339" cy="540000"/>
          </a:xfrm>
          <a:solidFill>
            <a:schemeClr val="bg1">
              <a:lumMod val="95000"/>
            </a:schemeClr>
          </a:solidFill>
          <a:ln>
            <a:noFill/>
          </a:ln>
        </p:spPr>
        <p:txBody>
          <a:bodyPr lIns="80979" tIns="161960" rIns="80979" bIns="0"/>
          <a:lstStyle>
            <a:lvl1pPr algn="ctr">
              <a:defRPr sz="1200">
                <a:ln>
                  <a:noFill/>
                </a:ln>
                <a:solidFill>
                  <a:schemeClr val="accent2"/>
                </a:solidFill>
                <a:latin typeface="+mj-lt"/>
                <a:cs typeface="Roboto"/>
              </a:defRPr>
            </a:lvl1pPr>
            <a:lvl2pPr algn="ctr">
              <a:defRPr sz="1200">
                <a:ln>
                  <a:noFill/>
                </a:ln>
                <a:solidFill>
                  <a:schemeClr val="accent2"/>
                </a:solidFill>
                <a:latin typeface="+mj-lt"/>
                <a:cs typeface="Roboto"/>
              </a:defRPr>
            </a:lvl2pPr>
            <a:lvl3pPr algn="ctr">
              <a:defRPr sz="1200">
                <a:ln>
                  <a:noFill/>
                </a:ln>
                <a:solidFill>
                  <a:schemeClr val="accent2"/>
                </a:solidFill>
                <a:latin typeface="+mj-lt"/>
                <a:cs typeface="Roboto"/>
              </a:defRPr>
            </a:lvl3pPr>
            <a:lvl4pPr algn="ctr">
              <a:defRPr sz="1200">
                <a:ln>
                  <a:noFill/>
                </a:ln>
                <a:solidFill>
                  <a:schemeClr val="accent2"/>
                </a:solidFill>
                <a:latin typeface="+mj-lt"/>
                <a:cs typeface="Roboto"/>
              </a:defRPr>
            </a:lvl4pPr>
            <a:lvl5pPr algn="ctr">
              <a:defRPr sz="1200">
                <a:ln>
                  <a:noFill/>
                </a:ln>
                <a:solidFill>
                  <a:schemeClr val="accent2"/>
                </a:solidFill>
                <a:latin typeface="+mj-lt"/>
                <a:cs typeface="Roboto"/>
              </a:defRPr>
            </a:lvl5pPr>
          </a:lstStyle>
          <a:p>
            <a:pPr lvl="0"/>
            <a:endParaRPr lang="en-US"/>
          </a:p>
        </p:txBody>
      </p:sp>
      <p:sp>
        <p:nvSpPr>
          <p:cNvPr id="14" name="Text Placeholder 5"/>
          <p:cNvSpPr>
            <a:spLocks noGrp="1"/>
          </p:cNvSpPr>
          <p:nvPr>
            <p:ph type="body" sz="quarter" idx="25"/>
          </p:nvPr>
        </p:nvSpPr>
        <p:spPr>
          <a:xfrm>
            <a:off x="286282" y="3409970"/>
            <a:ext cx="2700339" cy="897465"/>
          </a:xfrm>
          <a:solidFill>
            <a:schemeClr val="bg1">
              <a:lumMod val="95000"/>
            </a:schemeClr>
          </a:solidFill>
          <a:ln>
            <a:noFill/>
          </a:ln>
        </p:spPr>
        <p:txBody>
          <a:bodyPr lIns="161960" tIns="53987" rIns="161960" bIns="161960"/>
          <a:lstStyle>
            <a:lvl1pPr algn="ctr">
              <a:lnSpc>
                <a:spcPct val="120000"/>
              </a:lnSpc>
              <a:defRPr sz="1000">
                <a:ln>
                  <a:noFill/>
                </a:ln>
                <a:solidFill>
                  <a:schemeClr val="tx1"/>
                </a:solidFill>
                <a:latin typeface="Roboto Light"/>
                <a:cs typeface="Roboto Light"/>
              </a:defRPr>
            </a:lvl1pPr>
            <a:lvl2pPr algn="ctr">
              <a:lnSpc>
                <a:spcPct val="120000"/>
              </a:lnSpc>
              <a:defRPr sz="1000">
                <a:ln>
                  <a:noFill/>
                </a:ln>
                <a:solidFill>
                  <a:schemeClr val="tx1"/>
                </a:solidFill>
                <a:latin typeface="Roboto Light"/>
                <a:cs typeface="Roboto Light"/>
              </a:defRPr>
            </a:lvl2pPr>
            <a:lvl3pPr algn="ctr">
              <a:lnSpc>
                <a:spcPct val="120000"/>
              </a:lnSpc>
              <a:defRPr sz="1000">
                <a:ln>
                  <a:noFill/>
                </a:ln>
                <a:solidFill>
                  <a:schemeClr val="tx1"/>
                </a:solidFill>
                <a:latin typeface="Roboto Light"/>
                <a:cs typeface="Roboto Light"/>
              </a:defRPr>
            </a:lvl3pPr>
            <a:lvl4pPr algn="ctr">
              <a:lnSpc>
                <a:spcPct val="120000"/>
              </a:lnSpc>
              <a:defRPr sz="1000">
                <a:ln>
                  <a:noFill/>
                </a:ln>
                <a:solidFill>
                  <a:schemeClr val="tx1"/>
                </a:solidFill>
                <a:latin typeface="Roboto Light"/>
                <a:cs typeface="Roboto Light"/>
              </a:defRPr>
            </a:lvl4pPr>
            <a:lvl5pPr algn="ctr">
              <a:lnSpc>
                <a:spcPct val="120000"/>
              </a:lnSpc>
              <a:defRPr sz="1000">
                <a:ln>
                  <a:noFill/>
                </a:ln>
                <a:solidFill>
                  <a:schemeClr val="tx1"/>
                </a:solidFill>
                <a:latin typeface="Roboto Light"/>
                <a:cs typeface="Roboto Light"/>
              </a:defRPr>
            </a:lvl5pPr>
          </a:lstStyle>
          <a:p>
            <a:pPr lvl="0"/>
            <a:endParaRPr lang="en-US"/>
          </a:p>
        </p:txBody>
      </p:sp>
      <p:sp>
        <p:nvSpPr>
          <p:cNvPr id="15" name="Text Placeholder 5"/>
          <p:cNvSpPr>
            <a:spLocks noGrp="1"/>
          </p:cNvSpPr>
          <p:nvPr>
            <p:ph type="body" sz="quarter" idx="26"/>
          </p:nvPr>
        </p:nvSpPr>
        <p:spPr>
          <a:xfrm>
            <a:off x="3239144" y="3409970"/>
            <a:ext cx="2700339" cy="897465"/>
          </a:xfrm>
          <a:solidFill>
            <a:schemeClr val="bg1">
              <a:lumMod val="95000"/>
            </a:schemeClr>
          </a:solidFill>
          <a:ln>
            <a:noFill/>
          </a:ln>
        </p:spPr>
        <p:txBody>
          <a:bodyPr lIns="161960" tIns="53987" rIns="161960" bIns="161960"/>
          <a:lstStyle>
            <a:lvl1pPr algn="ctr">
              <a:lnSpc>
                <a:spcPct val="120000"/>
              </a:lnSpc>
              <a:defRPr sz="1000">
                <a:ln>
                  <a:noFill/>
                </a:ln>
                <a:solidFill>
                  <a:schemeClr val="tx1"/>
                </a:solidFill>
                <a:latin typeface="Roboto Light"/>
                <a:cs typeface="Roboto Light"/>
              </a:defRPr>
            </a:lvl1pPr>
            <a:lvl2pPr algn="ctr">
              <a:lnSpc>
                <a:spcPct val="120000"/>
              </a:lnSpc>
              <a:defRPr sz="1000">
                <a:ln>
                  <a:noFill/>
                </a:ln>
                <a:solidFill>
                  <a:schemeClr val="tx1"/>
                </a:solidFill>
                <a:latin typeface="Roboto Light"/>
                <a:cs typeface="Roboto Light"/>
              </a:defRPr>
            </a:lvl2pPr>
            <a:lvl3pPr algn="ctr">
              <a:lnSpc>
                <a:spcPct val="120000"/>
              </a:lnSpc>
              <a:defRPr sz="1000">
                <a:ln>
                  <a:noFill/>
                </a:ln>
                <a:solidFill>
                  <a:schemeClr val="tx1"/>
                </a:solidFill>
                <a:latin typeface="Roboto Light"/>
                <a:cs typeface="Roboto Light"/>
              </a:defRPr>
            </a:lvl3pPr>
            <a:lvl4pPr algn="ctr">
              <a:lnSpc>
                <a:spcPct val="120000"/>
              </a:lnSpc>
              <a:defRPr sz="1000">
                <a:ln>
                  <a:noFill/>
                </a:ln>
                <a:solidFill>
                  <a:schemeClr val="tx1"/>
                </a:solidFill>
                <a:latin typeface="Roboto Light"/>
                <a:cs typeface="Roboto Light"/>
              </a:defRPr>
            </a:lvl4pPr>
            <a:lvl5pPr algn="ctr">
              <a:lnSpc>
                <a:spcPct val="120000"/>
              </a:lnSpc>
              <a:defRPr sz="1000">
                <a:ln>
                  <a:noFill/>
                </a:ln>
                <a:solidFill>
                  <a:schemeClr val="tx1"/>
                </a:solidFill>
                <a:latin typeface="Roboto Light"/>
                <a:cs typeface="Roboto Light"/>
              </a:defRPr>
            </a:lvl5pPr>
          </a:lstStyle>
          <a:p>
            <a:pPr lvl="0"/>
            <a:endParaRPr lang="en-US"/>
          </a:p>
        </p:txBody>
      </p:sp>
      <p:sp>
        <p:nvSpPr>
          <p:cNvPr id="16" name="Text Placeholder 5"/>
          <p:cNvSpPr>
            <a:spLocks noGrp="1"/>
          </p:cNvSpPr>
          <p:nvPr>
            <p:ph type="body" sz="quarter" idx="27"/>
          </p:nvPr>
        </p:nvSpPr>
        <p:spPr>
          <a:xfrm>
            <a:off x="6192200" y="3409970"/>
            <a:ext cx="2700339" cy="897465"/>
          </a:xfrm>
          <a:solidFill>
            <a:schemeClr val="bg1">
              <a:lumMod val="95000"/>
            </a:schemeClr>
          </a:solidFill>
          <a:ln>
            <a:noFill/>
          </a:ln>
        </p:spPr>
        <p:txBody>
          <a:bodyPr lIns="161960" tIns="53987" rIns="161960" bIns="161960"/>
          <a:lstStyle>
            <a:lvl1pPr algn="ctr">
              <a:lnSpc>
                <a:spcPct val="120000"/>
              </a:lnSpc>
              <a:defRPr sz="1000">
                <a:ln>
                  <a:noFill/>
                </a:ln>
                <a:solidFill>
                  <a:schemeClr val="tx1"/>
                </a:solidFill>
                <a:latin typeface="Roboto Light"/>
                <a:cs typeface="Roboto Light"/>
              </a:defRPr>
            </a:lvl1pPr>
            <a:lvl2pPr algn="ctr">
              <a:lnSpc>
                <a:spcPct val="120000"/>
              </a:lnSpc>
              <a:defRPr sz="1000">
                <a:ln>
                  <a:noFill/>
                </a:ln>
                <a:solidFill>
                  <a:schemeClr val="tx1"/>
                </a:solidFill>
                <a:latin typeface="Roboto Light"/>
                <a:cs typeface="Roboto Light"/>
              </a:defRPr>
            </a:lvl2pPr>
            <a:lvl3pPr algn="ctr">
              <a:lnSpc>
                <a:spcPct val="120000"/>
              </a:lnSpc>
              <a:defRPr sz="1000">
                <a:ln>
                  <a:noFill/>
                </a:ln>
                <a:solidFill>
                  <a:schemeClr val="tx1"/>
                </a:solidFill>
                <a:latin typeface="Roboto Light"/>
                <a:cs typeface="Roboto Light"/>
              </a:defRPr>
            </a:lvl3pPr>
            <a:lvl4pPr algn="ctr">
              <a:lnSpc>
                <a:spcPct val="120000"/>
              </a:lnSpc>
              <a:defRPr sz="1000">
                <a:ln>
                  <a:noFill/>
                </a:ln>
                <a:solidFill>
                  <a:schemeClr val="tx1"/>
                </a:solidFill>
                <a:latin typeface="Roboto Light"/>
                <a:cs typeface="Roboto Light"/>
              </a:defRPr>
            </a:lvl4pPr>
            <a:lvl5pPr algn="ctr">
              <a:lnSpc>
                <a:spcPct val="120000"/>
              </a:lnSpc>
              <a:defRPr sz="1000">
                <a:ln>
                  <a:noFill/>
                </a:ln>
                <a:solidFill>
                  <a:schemeClr val="tx1"/>
                </a:solidFill>
                <a:latin typeface="Roboto Light"/>
                <a:cs typeface="Roboto Light"/>
              </a:defRPr>
            </a:lvl5pPr>
          </a:lstStyle>
          <a:p>
            <a:pPr lvl="0"/>
            <a:endParaRPr lang="en-US"/>
          </a:p>
        </p:txBody>
      </p:sp>
      <p:sp>
        <p:nvSpPr>
          <p:cNvPr id="18" name="Slide Number Placeholder 3"/>
          <p:cNvSpPr>
            <a:spLocks noGrp="1"/>
          </p:cNvSpPr>
          <p:nvPr>
            <p:ph type="sldNum" sz="quarter" idx="4"/>
          </p:nvPr>
        </p:nvSpPr>
        <p:spPr>
          <a:xfrm>
            <a:off x="8363213" y="535730"/>
            <a:ext cx="462117" cy="441914"/>
          </a:xfrm>
          <a:prstGeom prst="wedgeRectCallout">
            <a:avLst/>
          </a:prstGeom>
          <a:noFill/>
          <a:ln w="12700" cmpd="sng">
            <a:solidFill>
              <a:schemeClr val="accent2"/>
            </a:solidFill>
          </a:ln>
        </p:spPr>
        <p:txBody>
          <a:bodyPr wrap="none" lIns="143963" tIns="134997" rIns="143963" bIns="134997" anchor="ctr" anchorCtr="1">
            <a:spAutoFit/>
          </a:bodyPr>
          <a:lstStyle>
            <a:lvl1pPr>
              <a:defRPr lang="en-US" sz="1100">
                <a:ln>
                  <a:noFill/>
                </a:ln>
                <a:solidFill>
                  <a:schemeClr val="accent2"/>
                </a:solidFill>
                <a:latin typeface="Roboto Light"/>
                <a:cs typeface="Roboto Light"/>
              </a:defRPr>
            </a:lvl1pPr>
          </a:lstStyle>
          <a:p>
            <a:pPr defTabSz="685783"/>
            <a:fld id="{77513DED-9F41-6D4C-AADB-00EAAC4B4386}" type="slidenum">
              <a:rPr lang="en-US"/>
              <a:pPr defTabSz="685783"/>
              <a:t>‹#›</a:t>
            </a:fld>
            <a:endParaRPr lang="en-US"/>
          </a:p>
        </p:txBody>
      </p:sp>
    </p:spTree>
    <p:extLst>
      <p:ext uri="{BB962C8B-B14F-4D97-AF65-F5344CB8AC3E}">
        <p14:creationId xmlns:p14="http://schemas.microsoft.com/office/powerpoint/2010/main" val="38980856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5" name="Content Placeholder 16"/>
          <p:cNvSpPr>
            <a:spLocks noGrp="1"/>
          </p:cNvSpPr>
          <p:nvPr>
            <p:ph sz="quarter" idx="14" hasCustomPrompt="1"/>
          </p:nvPr>
        </p:nvSpPr>
        <p:spPr>
          <a:xfrm>
            <a:off x="6214559" y="1320823"/>
            <a:ext cx="2677467" cy="3056467"/>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47" indent="0">
              <a:lnSpc>
                <a:spcPct val="120000"/>
              </a:lnSpc>
              <a:buNone/>
              <a:defRPr sz="1000">
                <a:ln>
                  <a:noFill/>
                </a:ln>
                <a:solidFill>
                  <a:schemeClr val="tx1"/>
                </a:solidFill>
                <a:latin typeface="Roboto Light"/>
                <a:cs typeface="Roboto Light"/>
              </a:defRPr>
            </a:lvl2pPr>
            <a:lvl3pPr marL="913911" indent="0">
              <a:lnSpc>
                <a:spcPct val="120000"/>
              </a:lnSpc>
              <a:buNone/>
              <a:defRPr sz="1000">
                <a:ln>
                  <a:noFill/>
                </a:ln>
                <a:solidFill>
                  <a:schemeClr val="tx1"/>
                </a:solidFill>
                <a:latin typeface="Roboto Light"/>
                <a:cs typeface="Roboto Light"/>
              </a:defRPr>
            </a:lvl3pPr>
            <a:lvl4pPr marL="1370867" indent="0">
              <a:lnSpc>
                <a:spcPct val="120000"/>
              </a:lnSpc>
              <a:buNone/>
              <a:defRPr sz="1000">
                <a:ln>
                  <a:noFill/>
                </a:ln>
                <a:solidFill>
                  <a:schemeClr val="tx1"/>
                </a:solidFill>
                <a:latin typeface="Roboto Light"/>
                <a:cs typeface="Roboto Light"/>
              </a:defRPr>
            </a:lvl4pPr>
            <a:lvl5pPr marL="1827821" indent="0">
              <a:lnSpc>
                <a:spcPct val="120000"/>
              </a:lnSpc>
              <a:buFont typeface="Arial"/>
              <a:buNone/>
              <a:defRPr sz="1000">
                <a:ln>
                  <a:noFill/>
                </a:ln>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6"/>
          <p:cNvSpPr>
            <a:spLocks noGrp="1"/>
          </p:cNvSpPr>
          <p:nvPr>
            <p:ph sz="quarter" idx="19" hasCustomPrompt="1"/>
          </p:nvPr>
        </p:nvSpPr>
        <p:spPr>
          <a:xfrm>
            <a:off x="262471" y="1320823"/>
            <a:ext cx="2695932" cy="3056467"/>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47" indent="0">
              <a:lnSpc>
                <a:spcPct val="120000"/>
              </a:lnSpc>
              <a:buNone/>
              <a:defRPr sz="1000">
                <a:ln>
                  <a:noFill/>
                </a:ln>
                <a:solidFill>
                  <a:schemeClr val="tx1"/>
                </a:solidFill>
                <a:latin typeface="Roboto Light"/>
                <a:cs typeface="Roboto Light"/>
              </a:defRPr>
            </a:lvl2pPr>
            <a:lvl3pPr marL="913911" indent="0">
              <a:lnSpc>
                <a:spcPct val="120000"/>
              </a:lnSpc>
              <a:buNone/>
              <a:defRPr sz="1000">
                <a:ln>
                  <a:noFill/>
                </a:ln>
                <a:solidFill>
                  <a:schemeClr val="tx1"/>
                </a:solidFill>
                <a:latin typeface="Roboto Light"/>
                <a:cs typeface="Roboto Light"/>
              </a:defRPr>
            </a:lvl3pPr>
            <a:lvl4pPr marL="1370867" indent="0">
              <a:lnSpc>
                <a:spcPct val="120000"/>
              </a:lnSpc>
              <a:buNone/>
              <a:defRPr sz="1000">
                <a:ln>
                  <a:noFill/>
                </a:ln>
                <a:solidFill>
                  <a:schemeClr val="tx1"/>
                </a:solidFill>
                <a:latin typeface="Roboto Light"/>
                <a:cs typeface="Roboto Light"/>
              </a:defRPr>
            </a:lvl4pPr>
            <a:lvl5pPr marL="1827821" indent="0">
              <a:lnSpc>
                <a:spcPct val="120000"/>
              </a:lnSpc>
              <a:buFont typeface="Arial"/>
              <a:buNone/>
              <a:defRPr sz="1000">
                <a:ln>
                  <a:noFill/>
                </a:ln>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16"/>
          <p:cNvSpPr>
            <a:spLocks noGrp="1"/>
          </p:cNvSpPr>
          <p:nvPr>
            <p:ph sz="quarter" idx="20" hasCustomPrompt="1"/>
          </p:nvPr>
        </p:nvSpPr>
        <p:spPr>
          <a:xfrm>
            <a:off x="3250011" y="1320823"/>
            <a:ext cx="2673001" cy="3056467"/>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47" indent="0">
              <a:lnSpc>
                <a:spcPct val="120000"/>
              </a:lnSpc>
              <a:buNone/>
              <a:defRPr sz="1000">
                <a:ln>
                  <a:noFill/>
                </a:ln>
                <a:solidFill>
                  <a:schemeClr val="tx1"/>
                </a:solidFill>
                <a:latin typeface="Roboto Light"/>
                <a:cs typeface="Roboto Light"/>
              </a:defRPr>
            </a:lvl2pPr>
            <a:lvl3pPr marL="913911" indent="0">
              <a:lnSpc>
                <a:spcPct val="120000"/>
              </a:lnSpc>
              <a:buNone/>
              <a:defRPr sz="1000">
                <a:ln>
                  <a:noFill/>
                </a:ln>
                <a:solidFill>
                  <a:schemeClr val="tx1"/>
                </a:solidFill>
                <a:latin typeface="Roboto Light"/>
                <a:cs typeface="Roboto Light"/>
              </a:defRPr>
            </a:lvl3pPr>
            <a:lvl4pPr marL="1370867" indent="0">
              <a:lnSpc>
                <a:spcPct val="120000"/>
              </a:lnSpc>
              <a:buNone/>
              <a:defRPr sz="1000">
                <a:ln>
                  <a:noFill/>
                </a:ln>
                <a:solidFill>
                  <a:schemeClr val="tx1"/>
                </a:solidFill>
                <a:latin typeface="Roboto Light"/>
                <a:cs typeface="Roboto Light"/>
              </a:defRPr>
            </a:lvl4pPr>
            <a:lvl5pPr marL="1827821" indent="0">
              <a:lnSpc>
                <a:spcPct val="120000"/>
              </a:lnSpc>
              <a:buFont typeface="Arial"/>
              <a:buNone/>
              <a:defRPr sz="1000">
                <a:ln>
                  <a:noFill/>
                </a:ln>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vert="horz"/>
          <a:lstStyle/>
          <a:p>
            <a:r>
              <a:rPr lang="x-none"/>
              <a:t>Click to edit Master title style</a:t>
            </a:r>
            <a:endParaRPr lang="en-US"/>
          </a:p>
        </p:txBody>
      </p:sp>
      <p:sp>
        <p:nvSpPr>
          <p:cNvPr id="3" name="Footer Placeholder 2"/>
          <p:cNvSpPr>
            <a:spLocks noGrp="1"/>
          </p:cNvSpPr>
          <p:nvPr>
            <p:ph type="ftr" sz="quarter" idx="21"/>
          </p:nvPr>
        </p:nvSpPr>
        <p:spPr/>
        <p:txBody>
          <a:bodyPr/>
          <a:lstStyle/>
          <a:p>
            <a:r>
              <a:rPr lang="en-US" dirty="0"/>
              <a:t>www.graphicriver.net/goashape</a:t>
            </a:r>
          </a:p>
        </p:txBody>
      </p:sp>
      <p:sp>
        <p:nvSpPr>
          <p:cNvPr id="10" name="Slide Number Placeholder 3"/>
          <p:cNvSpPr>
            <a:spLocks noGrp="1"/>
          </p:cNvSpPr>
          <p:nvPr>
            <p:ph type="sldNum" sz="quarter" idx="4"/>
          </p:nvPr>
        </p:nvSpPr>
        <p:spPr>
          <a:xfrm>
            <a:off x="8363213" y="535730"/>
            <a:ext cx="462117" cy="441914"/>
          </a:xfrm>
          <a:prstGeom prst="wedgeRectCallout">
            <a:avLst/>
          </a:prstGeom>
          <a:noFill/>
          <a:ln w="12700" cmpd="sng">
            <a:solidFill>
              <a:schemeClr val="accent2"/>
            </a:solidFill>
          </a:ln>
        </p:spPr>
        <p:txBody>
          <a:bodyPr wrap="none" lIns="143963" tIns="134997" rIns="143963" bIns="134997" anchor="ctr" anchorCtr="1">
            <a:spAutoFit/>
          </a:bodyPr>
          <a:lstStyle>
            <a:lvl1pPr>
              <a:defRPr lang="en-US" sz="1100">
                <a:ln>
                  <a:noFill/>
                </a:ln>
                <a:solidFill>
                  <a:schemeClr val="accent2"/>
                </a:solidFill>
                <a:latin typeface="Roboto Light"/>
                <a:cs typeface="Roboto Light"/>
              </a:defRPr>
            </a:lvl1pPr>
          </a:lstStyle>
          <a:p>
            <a:pPr defTabSz="685783"/>
            <a:fld id="{77513DED-9F41-6D4C-AADB-00EAAC4B4386}" type="slidenum">
              <a:rPr lang="en-US"/>
              <a:pPr defTabSz="685783"/>
              <a:t>‹#›</a:t>
            </a:fld>
            <a:endParaRPr lang="en-US"/>
          </a:p>
        </p:txBody>
      </p:sp>
    </p:spTree>
    <p:extLst>
      <p:ext uri="{BB962C8B-B14F-4D97-AF65-F5344CB8AC3E}">
        <p14:creationId xmlns:p14="http://schemas.microsoft.com/office/powerpoint/2010/main" val="384179743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Content Placeholder 16"/>
          <p:cNvSpPr>
            <a:spLocks noGrp="1"/>
          </p:cNvSpPr>
          <p:nvPr>
            <p:ph sz="quarter" idx="14" hasCustomPrompt="1"/>
          </p:nvPr>
        </p:nvSpPr>
        <p:spPr>
          <a:xfrm>
            <a:off x="4572000" y="1352550"/>
            <a:ext cx="4320000" cy="2895600"/>
          </a:xfrm>
          <a:prstGeom prst="rect">
            <a:avLst/>
          </a:prstGeom>
        </p:spPr>
        <p:txBody>
          <a:bodyPr>
            <a:normAutofit/>
          </a:bodyPr>
          <a:lstStyle>
            <a:lvl1pPr marL="0" indent="0">
              <a:lnSpc>
                <a:spcPct val="120000"/>
              </a:lnSpc>
              <a:spcAft>
                <a:spcPts val="600"/>
              </a:spcAft>
              <a:buNone/>
              <a:defRPr sz="1000">
                <a:solidFill>
                  <a:schemeClr val="tx1"/>
                </a:solidFill>
                <a:latin typeface="Roboto Light"/>
                <a:cs typeface="Roboto Light"/>
              </a:defRPr>
            </a:lvl1pPr>
            <a:lvl2pPr marL="456947" indent="0">
              <a:lnSpc>
                <a:spcPct val="120000"/>
              </a:lnSpc>
              <a:spcAft>
                <a:spcPts val="600"/>
              </a:spcAft>
              <a:buNone/>
              <a:defRPr sz="1000">
                <a:solidFill>
                  <a:schemeClr val="tx1"/>
                </a:solidFill>
                <a:latin typeface="Roboto Light"/>
                <a:cs typeface="Roboto Light"/>
              </a:defRPr>
            </a:lvl2pPr>
            <a:lvl3pPr marL="913911" indent="0">
              <a:lnSpc>
                <a:spcPct val="120000"/>
              </a:lnSpc>
              <a:spcAft>
                <a:spcPts val="600"/>
              </a:spcAft>
              <a:buNone/>
              <a:defRPr sz="1000">
                <a:solidFill>
                  <a:schemeClr val="tx1"/>
                </a:solidFill>
                <a:latin typeface="Roboto Light"/>
                <a:cs typeface="Roboto Light"/>
              </a:defRPr>
            </a:lvl3pPr>
            <a:lvl4pPr marL="1370867" indent="0">
              <a:lnSpc>
                <a:spcPct val="120000"/>
              </a:lnSpc>
              <a:spcAft>
                <a:spcPts val="600"/>
              </a:spcAft>
              <a:buNone/>
              <a:defRPr sz="1000">
                <a:solidFill>
                  <a:schemeClr val="tx1"/>
                </a:solidFill>
                <a:latin typeface="Roboto Light"/>
                <a:cs typeface="Roboto Light"/>
              </a:defRPr>
            </a:lvl4pPr>
            <a:lvl5pPr marL="1827821" indent="0">
              <a:lnSpc>
                <a:spcPct val="120000"/>
              </a:lnSpc>
              <a:spcAft>
                <a:spcPts val="600"/>
              </a:spcAft>
              <a:buFont typeface="Arial"/>
              <a:buNone/>
              <a:defRPr sz="1000">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7"/>
          </p:nvPr>
        </p:nvSpPr>
        <p:spPr/>
        <p:txBody>
          <a:bodyPr/>
          <a:lstStyle/>
          <a:p>
            <a:r>
              <a:rPr lang="en-US" dirty="0"/>
              <a:t>www.graphicriver.net/goashape</a:t>
            </a:r>
          </a:p>
        </p:txBody>
      </p:sp>
      <p:sp>
        <p:nvSpPr>
          <p:cNvPr id="11" name="Title 10"/>
          <p:cNvSpPr>
            <a:spLocks noGrp="1"/>
          </p:cNvSpPr>
          <p:nvPr>
            <p:ph type="title"/>
          </p:nvPr>
        </p:nvSpPr>
        <p:spPr>
          <a:xfrm>
            <a:off x="973717" y="819152"/>
            <a:ext cx="7179733" cy="381000"/>
          </a:xfrm>
        </p:spPr>
        <p:txBody>
          <a:bodyPr vert="horz"/>
          <a:lstStyle/>
          <a:p>
            <a:r>
              <a:rPr lang="x-none"/>
              <a:t>Click to edit Master title style</a:t>
            </a:r>
            <a:endParaRPr lang="en-US"/>
          </a:p>
        </p:txBody>
      </p:sp>
      <p:sp>
        <p:nvSpPr>
          <p:cNvPr id="8" name="Slide Number Placeholder 3"/>
          <p:cNvSpPr>
            <a:spLocks noGrp="1"/>
          </p:cNvSpPr>
          <p:nvPr>
            <p:ph type="sldNum" sz="quarter" idx="4"/>
          </p:nvPr>
        </p:nvSpPr>
        <p:spPr>
          <a:xfrm>
            <a:off x="8363213" y="535730"/>
            <a:ext cx="462117" cy="441914"/>
          </a:xfrm>
          <a:prstGeom prst="wedgeRectCallout">
            <a:avLst/>
          </a:prstGeom>
          <a:noFill/>
          <a:ln w="12700" cmpd="sng">
            <a:solidFill>
              <a:schemeClr val="accent2"/>
            </a:solidFill>
          </a:ln>
        </p:spPr>
        <p:txBody>
          <a:bodyPr wrap="none" lIns="143963" tIns="134997" rIns="143963" bIns="134997" anchor="ctr" anchorCtr="1">
            <a:spAutoFit/>
          </a:bodyPr>
          <a:lstStyle>
            <a:lvl1pPr>
              <a:defRPr lang="en-US" sz="1100">
                <a:ln>
                  <a:noFill/>
                </a:ln>
                <a:solidFill>
                  <a:schemeClr val="accent2"/>
                </a:solidFill>
                <a:latin typeface="Roboto Light"/>
                <a:cs typeface="Roboto Light"/>
              </a:defRPr>
            </a:lvl1pPr>
          </a:lstStyle>
          <a:p>
            <a:pPr defTabSz="685783"/>
            <a:fld id="{77513DED-9F41-6D4C-AADB-00EAAC4B4386}" type="slidenum">
              <a:rPr lang="en-US"/>
              <a:pPr defTabSz="685783"/>
              <a:t>‹#›</a:t>
            </a:fld>
            <a:endParaRPr lang="en-US"/>
          </a:p>
        </p:txBody>
      </p:sp>
    </p:spTree>
    <p:extLst>
      <p:ext uri="{BB962C8B-B14F-4D97-AF65-F5344CB8AC3E}">
        <p14:creationId xmlns:p14="http://schemas.microsoft.com/office/powerpoint/2010/main" val="218450079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Slide 1">
    <p:spTree>
      <p:nvGrpSpPr>
        <p:cNvPr id="1" name=""/>
        <p:cNvGrpSpPr/>
        <p:nvPr/>
      </p:nvGrpSpPr>
      <p:grpSpPr>
        <a:xfrm>
          <a:off x="0" y="0"/>
          <a:ext cx="0" cy="0"/>
          <a:chOff x="0" y="0"/>
          <a:chExt cx="0" cy="0"/>
        </a:xfrm>
      </p:grpSpPr>
      <p:sp>
        <p:nvSpPr>
          <p:cNvPr id="17" name="Content Placeholder 16"/>
          <p:cNvSpPr>
            <a:spLocks noGrp="1"/>
          </p:cNvSpPr>
          <p:nvPr>
            <p:ph sz="quarter" idx="14" hasCustomPrompt="1"/>
          </p:nvPr>
        </p:nvSpPr>
        <p:spPr>
          <a:xfrm>
            <a:off x="252000" y="1352550"/>
            <a:ext cx="4320000" cy="2895600"/>
          </a:xfrm>
          <a:prstGeom prst="rect">
            <a:avLst/>
          </a:prstGeom>
        </p:spPr>
        <p:txBody>
          <a:bodyPr>
            <a:normAutofit/>
          </a:bodyPr>
          <a:lstStyle>
            <a:lvl1pPr marL="0" indent="0">
              <a:lnSpc>
                <a:spcPct val="120000"/>
              </a:lnSpc>
              <a:buNone/>
              <a:defRPr sz="1000">
                <a:solidFill>
                  <a:schemeClr val="tx1"/>
                </a:solidFill>
                <a:latin typeface="Roboto Light"/>
                <a:cs typeface="Roboto Light"/>
              </a:defRPr>
            </a:lvl1pPr>
            <a:lvl2pPr marL="456947" indent="0">
              <a:lnSpc>
                <a:spcPct val="120000"/>
              </a:lnSpc>
              <a:buNone/>
              <a:defRPr sz="1000">
                <a:solidFill>
                  <a:schemeClr val="tx1"/>
                </a:solidFill>
                <a:latin typeface="Roboto Light"/>
                <a:cs typeface="Roboto Light"/>
              </a:defRPr>
            </a:lvl2pPr>
            <a:lvl3pPr marL="913911" indent="0">
              <a:lnSpc>
                <a:spcPct val="120000"/>
              </a:lnSpc>
              <a:buNone/>
              <a:defRPr sz="1000">
                <a:solidFill>
                  <a:schemeClr val="tx1"/>
                </a:solidFill>
                <a:latin typeface="Roboto Light"/>
                <a:cs typeface="Roboto Light"/>
              </a:defRPr>
            </a:lvl3pPr>
            <a:lvl4pPr marL="1370867" indent="0">
              <a:lnSpc>
                <a:spcPct val="120000"/>
              </a:lnSpc>
              <a:buNone/>
              <a:defRPr sz="1000">
                <a:solidFill>
                  <a:schemeClr val="tx1"/>
                </a:solidFill>
                <a:latin typeface="Roboto Light"/>
                <a:cs typeface="Roboto Light"/>
              </a:defRPr>
            </a:lvl4pPr>
            <a:lvl5pPr marL="1827821" indent="0">
              <a:lnSpc>
                <a:spcPct val="120000"/>
              </a:lnSpc>
              <a:buFont typeface="Arial"/>
              <a:buNone/>
              <a:defRPr sz="1000">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p:cNvSpPr>
            <a:spLocks noGrp="1"/>
          </p:cNvSpPr>
          <p:nvPr>
            <p:ph type="ftr" sz="quarter" idx="17"/>
          </p:nvPr>
        </p:nvSpPr>
        <p:spPr/>
        <p:txBody>
          <a:bodyPr/>
          <a:lstStyle/>
          <a:p>
            <a:r>
              <a:rPr lang="en-US" dirty="0"/>
              <a:t>www.graphicriver.net/goashape</a:t>
            </a:r>
          </a:p>
        </p:txBody>
      </p:sp>
      <p:sp>
        <p:nvSpPr>
          <p:cNvPr id="8" name="Title 7"/>
          <p:cNvSpPr>
            <a:spLocks noGrp="1"/>
          </p:cNvSpPr>
          <p:nvPr>
            <p:ph type="title"/>
          </p:nvPr>
        </p:nvSpPr>
        <p:spPr/>
        <p:txBody>
          <a:bodyPr vert="horz"/>
          <a:lstStyle/>
          <a:p>
            <a:r>
              <a:rPr lang="x-none"/>
              <a:t>Click to edit Master title style</a:t>
            </a:r>
            <a:endParaRPr lang="en-US"/>
          </a:p>
        </p:txBody>
      </p:sp>
      <p:sp>
        <p:nvSpPr>
          <p:cNvPr id="6" name="Slide Number Placeholder 3"/>
          <p:cNvSpPr>
            <a:spLocks noGrp="1"/>
          </p:cNvSpPr>
          <p:nvPr>
            <p:ph type="sldNum" sz="quarter" idx="4"/>
          </p:nvPr>
        </p:nvSpPr>
        <p:spPr>
          <a:xfrm>
            <a:off x="8363213" y="535730"/>
            <a:ext cx="462117" cy="441914"/>
          </a:xfrm>
          <a:prstGeom prst="wedgeRectCallout">
            <a:avLst/>
          </a:prstGeom>
          <a:noFill/>
          <a:ln w="12700" cmpd="sng">
            <a:solidFill>
              <a:schemeClr val="accent2"/>
            </a:solidFill>
          </a:ln>
        </p:spPr>
        <p:txBody>
          <a:bodyPr wrap="none" lIns="143963" tIns="134997" rIns="143963" bIns="134997" anchor="ctr" anchorCtr="1">
            <a:spAutoFit/>
          </a:bodyPr>
          <a:lstStyle>
            <a:lvl1pPr>
              <a:defRPr lang="en-US" sz="1100">
                <a:ln>
                  <a:noFill/>
                </a:ln>
                <a:solidFill>
                  <a:schemeClr val="accent2"/>
                </a:solidFill>
                <a:latin typeface="Roboto Light"/>
                <a:cs typeface="Roboto Light"/>
              </a:defRPr>
            </a:lvl1pPr>
          </a:lstStyle>
          <a:p>
            <a:pPr defTabSz="685783"/>
            <a:fld id="{77513DED-9F41-6D4C-AADB-00EAAC4B4386}" type="slidenum">
              <a:rPr lang="en-US"/>
              <a:pPr defTabSz="685783"/>
              <a:t>‹#›</a:t>
            </a:fld>
            <a:endParaRPr lang="en-US"/>
          </a:p>
        </p:txBody>
      </p:sp>
    </p:spTree>
    <p:extLst>
      <p:ext uri="{BB962C8B-B14F-4D97-AF65-F5344CB8AC3E}">
        <p14:creationId xmlns:p14="http://schemas.microsoft.com/office/powerpoint/2010/main" val="307995023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extLst mod="1">
    <p:ext uri="{DCECCB84-F9BA-43D5-87BE-67443E8EF086}">
      <p15:sldGuideLst xmlns:p15="http://schemas.microsoft.com/office/powerpoint/2012/main">
        <p15:guide id="1" orient="horz" pos="288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Content Placeholder 16"/>
          <p:cNvSpPr>
            <a:spLocks noGrp="1"/>
          </p:cNvSpPr>
          <p:nvPr>
            <p:ph sz="quarter" idx="14" hasCustomPrompt="1"/>
          </p:nvPr>
        </p:nvSpPr>
        <p:spPr>
          <a:xfrm>
            <a:off x="4572000" y="1657350"/>
            <a:ext cx="4320000" cy="2582333"/>
          </a:xfrm>
          <a:prstGeom prst="rect">
            <a:avLst/>
          </a:prstGeom>
        </p:spPr>
        <p:txBody>
          <a:bodyPr>
            <a:noAutofit/>
          </a:bodyPr>
          <a:lstStyle>
            <a:lvl1pPr marL="0" indent="0">
              <a:lnSpc>
                <a:spcPct val="120000"/>
              </a:lnSpc>
              <a:spcAft>
                <a:spcPts val="600"/>
              </a:spcAft>
              <a:buNone/>
              <a:defRPr sz="1000">
                <a:solidFill>
                  <a:schemeClr val="tx1"/>
                </a:solidFill>
                <a:latin typeface="Roboto Light"/>
                <a:cs typeface="Roboto Light"/>
              </a:defRPr>
            </a:lvl1pPr>
            <a:lvl2pPr marL="456947" indent="0">
              <a:lnSpc>
                <a:spcPct val="120000"/>
              </a:lnSpc>
              <a:spcAft>
                <a:spcPts val="600"/>
              </a:spcAft>
              <a:buNone/>
              <a:defRPr sz="1000">
                <a:solidFill>
                  <a:schemeClr val="tx1"/>
                </a:solidFill>
                <a:latin typeface="Roboto Light"/>
                <a:cs typeface="Roboto Light"/>
              </a:defRPr>
            </a:lvl2pPr>
            <a:lvl3pPr marL="913911" indent="0">
              <a:lnSpc>
                <a:spcPct val="120000"/>
              </a:lnSpc>
              <a:spcAft>
                <a:spcPts val="600"/>
              </a:spcAft>
              <a:buNone/>
              <a:defRPr sz="1000">
                <a:solidFill>
                  <a:schemeClr val="tx1"/>
                </a:solidFill>
                <a:latin typeface="Roboto Light"/>
                <a:cs typeface="Roboto Light"/>
              </a:defRPr>
            </a:lvl3pPr>
            <a:lvl4pPr marL="1370867" indent="0">
              <a:lnSpc>
                <a:spcPct val="120000"/>
              </a:lnSpc>
              <a:spcAft>
                <a:spcPts val="600"/>
              </a:spcAft>
              <a:buNone/>
              <a:defRPr sz="1000">
                <a:solidFill>
                  <a:schemeClr val="tx1"/>
                </a:solidFill>
                <a:latin typeface="Roboto Light"/>
                <a:cs typeface="Roboto Light"/>
              </a:defRPr>
            </a:lvl4pPr>
            <a:lvl5pPr marL="1827821" indent="0">
              <a:lnSpc>
                <a:spcPct val="120000"/>
              </a:lnSpc>
              <a:spcAft>
                <a:spcPts val="600"/>
              </a:spcAft>
              <a:buFont typeface="Arial"/>
              <a:buNone/>
              <a:defRPr sz="1000">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7"/>
          </p:nvPr>
        </p:nvSpPr>
        <p:spPr/>
        <p:txBody>
          <a:bodyPr/>
          <a:lstStyle/>
          <a:p>
            <a:r>
              <a:rPr lang="en-US" dirty="0"/>
              <a:t>www.graphicriver.net/goashape</a:t>
            </a:r>
          </a:p>
        </p:txBody>
      </p:sp>
      <p:sp>
        <p:nvSpPr>
          <p:cNvPr id="11" name="Title 10"/>
          <p:cNvSpPr>
            <a:spLocks noGrp="1"/>
          </p:cNvSpPr>
          <p:nvPr>
            <p:ph type="title"/>
          </p:nvPr>
        </p:nvSpPr>
        <p:spPr>
          <a:xfrm>
            <a:off x="965255" y="819152"/>
            <a:ext cx="7188201" cy="381000"/>
          </a:xfrm>
        </p:spPr>
        <p:txBody>
          <a:bodyPr vert="horz"/>
          <a:lstStyle/>
          <a:p>
            <a:r>
              <a:rPr lang="x-none"/>
              <a:t>Click to edit Master title style</a:t>
            </a:r>
            <a:endParaRPr lang="en-US"/>
          </a:p>
        </p:txBody>
      </p:sp>
      <p:sp>
        <p:nvSpPr>
          <p:cNvPr id="7" name="Content Placeholder 16"/>
          <p:cNvSpPr>
            <a:spLocks noGrp="1"/>
          </p:cNvSpPr>
          <p:nvPr>
            <p:ph sz="quarter" idx="18"/>
          </p:nvPr>
        </p:nvSpPr>
        <p:spPr>
          <a:xfrm>
            <a:off x="252444" y="1657350"/>
            <a:ext cx="1957387" cy="1295400"/>
          </a:xfrm>
          <a:prstGeom prst="rect">
            <a:avLst/>
          </a:prstGeom>
        </p:spPr>
        <p:txBody>
          <a:bodyPr>
            <a:normAutofit/>
          </a:bodyPr>
          <a:lstStyle>
            <a:lvl1pPr marL="0" indent="0">
              <a:lnSpc>
                <a:spcPct val="120000"/>
              </a:lnSpc>
              <a:spcAft>
                <a:spcPts val="600"/>
              </a:spcAft>
              <a:buNone/>
              <a:defRPr sz="1000">
                <a:solidFill>
                  <a:schemeClr val="tx1"/>
                </a:solidFill>
                <a:latin typeface="Roboto Light"/>
                <a:cs typeface="Roboto Light"/>
              </a:defRPr>
            </a:lvl1pPr>
            <a:lvl2pPr marL="456947" indent="0">
              <a:lnSpc>
                <a:spcPct val="120000"/>
              </a:lnSpc>
              <a:spcAft>
                <a:spcPts val="600"/>
              </a:spcAft>
              <a:buNone/>
              <a:defRPr sz="1000">
                <a:solidFill>
                  <a:schemeClr val="tx1"/>
                </a:solidFill>
                <a:latin typeface="Roboto Light"/>
                <a:cs typeface="Roboto Light"/>
              </a:defRPr>
            </a:lvl2pPr>
            <a:lvl3pPr marL="913911" indent="0">
              <a:lnSpc>
                <a:spcPct val="120000"/>
              </a:lnSpc>
              <a:spcAft>
                <a:spcPts val="600"/>
              </a:spcAft>
              <a:buNone/>
              <a:defRPr sz="1000">
                <a:solidFill>
                  <a:schemeClr val="tx1"/>
                </a:solidFill>
                <a:latin typeface="Roboto Light"/>
                <a:cs typeface="Roboto Light"/>
              </a:defRPr>
            </a:lvl3pPr>
            <a:lvl4pPr marL="1370867" indent="0">
              <a:lnSpc>
                <a:spcPct val="120000"/>
              </a:lnSpc>
              <a:spcAft>
                <a:spcPts val="600"/>
              </a:spcAft>
              <a:buNone/>
              <a:defRPr sz="1000">
                <a:solidFill>
                  <a:schemeClr val="tx1"/>
                </a:solidFill>
                <a:latin typeface="Roboto Light"/>
                <a:cs typeface="Roboto Light"/>
              </a:defRPr>
            </a:lvl4pPr>
            <a:lvl5pPr marL="1827821" indent="0">
              <a:lnSpc>
                <a:spcPct val="120000"/>
              </a:lnSpc>
              <a:spcAft>
                <a:spcPts val="600"/>
              </a:spcAft>
              <a:buFont typeface="Arial"/>
              <a:buNone/>
              <a:defRPr sz="1000">
                <a:solidFill>
                  <a:schemeClr val="tx1"/>
                </a:solidFill>
                <a:latin typeface="Roboto Light"/>
                <a:cs typeface="Roboto Light"/>
              </a:defRPr>
            </a:lvl5pPr>
          </a:lstStyle>
          <a:p>
            <a:pPr lvl="0"/>
            <a:endParaRPr lang="en-US" dirty="0"/>
          </a:p>
        </p:txBody>
      </p:sp>
      <p:sp>
        <p:nvSpPr>
          <p:cNvPr id="8" name="Content Placeholder 16"/>
          <p:cNvSpPr>
            <a:spLocks noGrp="1"/>
          </p:cNvSpPr>
          <p:nvPr>
            <p:ph sz="quarter" idx="19"/>
          </p:nvPr>
        </p:nvSpPr>
        <p:spPr>
          <a:xfrm>
            <a:off x="252444" y="2944286"/>
            <a:ext cx="1957387" cy="1295400"/>
          </a:xfrm>
          <a:prstGeom prst="rect">
            <a:avLst/>
          </a:prstGeom>
        </p:spPr>
        <p:txBody>
          <a:bodyPr>
            <a:normAutofit/>
          </a:bodyPr>
          <a:lstStyle>
            <a:lvl1pPr marL="0" indent="0">
              <a:lnSpc>
                <a:spcPct val="120000"/>
              </a:lnSpc>
              <a:spcAft>
                <a:spcPts val="600"/>
              </a:spcAft>
              <a:buNone/>
              <a:defRPr sz="1000">
                <a:solidFill>
                  <a:schemeClr val="tx1"/>
                </a:solidFill>
                <a:latin typeface="Roboto Light"/>
                <a:cs typeface="Roboto Light"/>
              </a:defRPr>
            </a:lvl1pPr>
            <a:lvl2pPr marL="456947" indent="0">
              <a:lnSpc>
                <a:spcPct val="120000"/>
              </a:lnSpc>
              <a:spcAft>
                <a:spcPts val="600"/>
              </a:spcAft>
              <a:buNone/>
              <a:defRPr sz="1000">
                <a:solidFill>
                  <a:schemeClr val="tx1"/>
                </a:solidFill>
                <a:latin typeface="Roboto Light"/>
                <a:cs typeface="Roboto Light"/>
              </a:defRPr>
            </a:lvl2pPr>
            <a:lvl3pPr marL="913911" indent="0">
              <a:lnSpc>
                <a:spcPct val="120000"/>
              </a:lnSpc>
              <a:spcAft>
                <a:spcPts val="600"/>
              </a:spcAft>
              <a:buNone/>
              <a:defRPr sz="1000">
                <a:solidFill>
                  <a:schemeClr val="tx1"/>
                </a:solidFill>
                <a:latin typeface="Roboto Light"/>
                <a:cs typeface="Roboto Light"/>
              </a:defRPr>
            </a:lvl3pPr>
            <a:lvl4pPr marL="1370867" indent="0">
              <a:lnSpc>
                <a:spcPct val="120000"/>
              </a:lnSpc>
              <a:spcAft>
                <a:spcPts val="600"/>
              </a:spcAft>
              <a:buNone/>
              <a:defRPr sz="1000">
                <a:solidFill>
                  <a:schemeClr val="tx1"/>
                </a:solidFill>
                <a:latin typeface="Roboto Light"/>
                <a:cs typeface="Roboto Light"/>
              </a:defRPr>
            </a:lvl4pPr>
            <a:lvl5pPr marL="1827821" indent="0">
              <a:lnSpc>
                <a:spcPct val="120000"/>
              </a:lnSpc>
              <a:spcAft>
                <a:spcPts val="600"/>
              </a:spcAft>
              <a:buFont typeface="Arial"/>
              <a:buNone/>
              <a:defRPr sz="1000">
                <a:solidFill>
                  <a:schemeClr val="tx1"/>
                </a:solidFill>
                <a:latin typeface="Roboto Light"/>
                <a:cs typeface="Roboto Light"/>
              </a:defRPr>
            </a:lvl5pPr>
          </a:lstStyle>
          <a:p>
            <a:pPr lvl="0"/>
            <a:endParaRPr lang="en-US" dirty="0"/>
          </a:p>
        </p:txBody>
      </p:sp>
      <p:sp>
        <p:nvSpPr>
          <p:cNvPr id="9" name="Content Placeholder 16"/>
          <p:cNvSpPr>
            <a:spLocks noGrp="1"/>
          </p:cNvSpPr>
          <p:nvPr>
            <p:ph sz="quarter" idx="20"/>
          </p:nvPr>
        </p:nvSpPr>
        <p:spPr>
          <a:xfrm>
            <a:off x="2201366" y="1657350"/>
            <a:ext cx="1957387" cy="1295400"/>
          </a:xfrm>
          <a:prstGeom prst="rect">
            <a:avLst/>
          </a:prstGeom>
        </p:spPr>
        <p:txBody>
          <a:bodyPr>
            <a:normAutofit/>
          </a:bodyPr>
          <a:lstStyle>
            <a:lvl1pPr marL="0" indent="0">
              <a:lnSpc>
                <a:spcPct val="120000"/>
              </a:lnSpc>
              <a:spcAft>
                <a:spcPts val="600"/>
              </a:spcAft>
              <a:buNone/>
              <a:defRPr sz="1000">
                <a:solidFill>
                  <a:schemeClr val="tx1"/>
                </a:solidFill>
                <a:latin typeface="Roboto Light"/>
                <a:cs typeface="Roboto Light"/>
              </a:defRPr>
            </a:lvl1pPr>
            <a:lvl2pPr marL="456947" indent="0">
              <a:lnSpc>
                <a:spcPct val="120000"/>
              </a:lnSpc>
              <a:spcAft>
                <a:spcPts val="600"/>
              </a:spcAft>
              <a:buNone/>
              <a:defRPr sz="1000">
                <a:solidFill>
                  <a:schemeClr val="tx1"/>
                </a:solidFill>
                <a:latin typeface="Roboto Light"/>
                <a:cs typeface="Roboto Light"/>
              </a:defRPr>
            </a:lvl2pPr>
            <a:lvl3pPr marL="913911" indent="0">
              <a:lnSpc>
                <a:spcPct val="120000"/>
              </a:lnSpc>
              <a:spcAft>
                <a:spcPts val="600"/>
              </a:spcAft>
              <a:buNone/>
              <a:defRPr sz="1000">
                <a:solidFill>
                  <a:schemeClr val="tx1"/>
                </a:solidFill>
                <a:latin typeface="Roboto Light"/>
                <a:cs typeface="Roboto Light"/>
              </a:defRPr>
            </a:lvl3pPr>
            <a:lvl4pPr marL="1370867" indent="0">
              <a:lnSpc>
                <a:spcPct val="120000"/>
              </a:lnSpc>
              <a:spcAft>
                <a:spcPts val="600"/>
              </a:spcAft>
              <a:buNone/>
              <a:defRPr sz="1000">
                <a:solidFill>
                  <a:schemeClr val="tx1"/>
                </a:solidFill>
                <a:latin typeface="Roboto Light"/>
                <a:cs typeface="Roboto Light"/>
              </a:defRPr>
            </a:lvl4pPr>
            <a:lvl5pPr marL="1827821" indent="0">
              <a:lnSpc>
                <a:spcPct val="120000"/>
              </a:lnSpc>
              <a:spcAft>
                <a:spcPts val="600"/>
              </a:spcAft>
              <a:buFont typeface="Arial"/>
              <a:buNone/>
              <a:defRPr sz="1000">
                <a:solidFill>
                  <a:schemeClr val="tx1"/>
                </a:solidFill>
                <a:latin typeface="Roboto Light"/>
                <a:cs typeface="Roboto Light"/>
              </a:defRPr>
            </a:lvl5pPr>
          </a:lstStyle>
          <a:p>
            <a:pPr lvl="0"/>
            <a:endParaRPr lang="en-US" dirty="0"/>
          </a:p>
        </p:txBody>
      </p:sp>
      <p:sp>
        <p:nvSpPr>
          <p:cNvPr id="10" name="Content Placeholder 16"/>
          <p:cNvSpPr>
            <a:spLocks noGrp="1"/>
          </p:cNvSpPr>
          <p:nvPr>
            <p:ph sz="quarter" idx="21"/>
          </p:nvPr>
        </p:nvSpPr>
        <p:spPr>
          <a:xfrm>
            <a:off x="2201366" y="2944286"/>
            <a:ext cx="1957387" cy="1295400"/>
          </a:xfrm>
          <a:prstGeom prst="rect">
            <a:avLst/>
          </a:prstGeom>
        </p:spPr>
        <p:txBody>
          <a:bodyPr>
            <a:normAutofit/>
          </a:bodyPr>
          <a:lstStyle>
            <a:lvl1pPr marL="0" indent="0">
              <a:lnSpc>
                <a:spcPct val="120000"/>
              </a:lnSpc>
              <a:spcAft>
                <a:spcPts val="600"/>
              </a:spcAft>
              <a:buNone/>
              <a:defRPr sz="1000">
                <a:solidFill>
                  <a:schemeClr val="tx1"/>
                </a:solidFill>
                <a:latin typeface="Roboto Light"/>
                <a:cs typeface="Roboto Light"/>
              </a:defRPr>
            </a:lvl1pPr>
            <a:lvl2pPr marL="456947" indent="0">
              <a:lnSpc>
                <a:spcPct val="120000"/>
              </a:lnSpc>
              <a:spcAft>
                <a:spcPts val="600"/>
              </a:spcAft>
              <a:buNone/>
              <a:defRPr sz="1000">
                <a:solidFill>
                  <a:schemeClr val="tx1"/>
                </a:solidFill>
                <a:latin typeface="Roboto Light"/>
                <a:cs typeface="Roboto Light"/>
              </a:defRPr>
            </a:lvl2pPr>
            <a:lvl3pPr marL="913911" indent="0">
              <a:lnSpc>
                <a:spcPct val="120000"/>
              </a:lnSpc>
              <a:spcAft>
                <a:spcPts val="600"/>
              </a:spcAft>
              <a:buNone/>
              <a:defRPr sz="1000">
                <a:solidFill>
                  <a:schemeClr val="tx1"/>
                </a:solidFill>
                <a:latin typeface="Roboto Light"/>
                <a:cs typeface="Roboto Light"/>
              </a:defRPr>
            </a:lvl3pPr>
            <a:lvl4pPr marL="1370867" indent="0">
              <a:lnSpc>
                <a:spcPct val="120000"/>
              </a:lnSpc>
              <a:spcAft>
                <a:spcPts val="600"/>
              </a:spcAft>
              <a:buNone/>
              <a:defRPr sz="1000">
                <a:solidFill>
                  <a:schemeClr val="tx1"/>
                </a:solidFill>
                <a:latin typeface="Roboto Light"/>
                <a:cs typeface="Roboto Light"/>
              </a:defRPr>
            </a:lvl4pPr>
            <a:lvl5pPr marL="1827821" indent="0">
              <a:lnSpc>
                <a:spcPct val="120000"/>
              </a:lnSpc>
              <a:spcAft>
                <a:spcPts val="600"/>
              </a:spcAft>
              <a:buFont typeface="Arial"/>
              <a:buNone/>
              <a:defRPr sz="1000">
                <a:solidFill>
                  <a:schemeClr val="tx1"/>
                </a:solidFill>
                <a:latin typeface="Roboto Light"/>
                <a:cs typeface="Roboto Light"/>
              </a:defRPr>
            </a:lvl5pPr>
          </a:lstStyle>
          <a:p>
            <a:pPr lvl="0"/>
            <a:endParaRPr lang="en-US" dirty="0"/>
          </a:p>
        </p:txBody>
      </p:sp>
      <p:sp>
        <p:nvSpPr>
          <p:cNvPr id="13" name="Slide Number Placeholder 3"/>
          <p:cNvSpPr>
            <a:spLocks noGrp="1"/>
          </p:cNvSpPr>
          <p:nvPr>
            <p:ph type="sldNum" sz="quarter" idx="4"/>
          </p:nvPr>
        </p:nvSpPr>
        <p:spPr>
          <a:xfrm>
            <a:off x="8363213" y="535730"/>
            <a:ext cx="462117" cy="441914"/>
          </a:xfrm>
          <a:prstGeom prst="wedgeRectCallout">
            <a:avLst/>
          </a:prstGeom>
          <a:noFill/>
          <a:ln w="12700" cmpd="sng">
            <a:solidFill>
              <a:schemeClr val="accent2"/>
            </a:solidFill>
          </a:ln>
        </p:spPr>
        <p:txBody>
          <a:bodyPr wrap="none" lIns="143963" tIns="134997" rIns="143963" bIns="134997" anchor="ctr" anchorCtr="1">
            <a:spAutoFit/>
          </a:bodyPr>
          <a:lstStyle>
            <a:lvl1pPr>
              <a:defRPr lang="en-US" sz="1100">
                <a:ln>
                  <a:noFill/>
                </a:ln>
                <a:solidFill>
                  <a:schemeClr val="accent2"/>
                </a:solidFill>
                <a:latin typeface="Roboto Light"/>
                <a:cs typeface="Roboto Light"/>
              </a:defRPr>
            </a:lvl1pPr>
          </a:lstStyle>
          <a:p>
            <a:pPr defTabSz="685783"/>
            <a:fld id="{77513DED-9F41-6D4C-AADB-00EAAC4B4386}" type="slidenum">
              <a:rPr lang="en-US"/>
              <a:pPr defTabSz="685783"/>
              <a:t>‹#›</a:t>
            </a:fld>
            <a:endParaRPr lang="en-US"/>
          </a:p>
        </p:txBody>
      </p:sp>
    </p:spTree>
    <p:extLst>
      <p:ext uri="{BB962C8B-B14F-4D97-AF65-F5344CB8AC3E}">
        <p14:creationId xmlns:p14="http://schemas.microsoft.com/office/powerpoint/2010/main" val="348909548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Slide 1">
    <p:spTree>
      <p:nvGrpSpPr>
        <p:cNvPr id="1" name=""/>
        <p:cNvGrpSpPr/>
        <p:nvPr/>
      </p:nvGrpSpPr>
      <p:grpSpPr>
        <a:xfrm>
          <a:off x="0" y="0"/>
          <a:ext cx="0" cy="0"/>
          <a:chOff x="0" y="0"/>
          <a:chExt cx="0" cy="0"/>
        </a:xfrm>
      </p:grpSpPr>
      <p:sp>
        <p:nvSpPr>
          <p:cNvPr id="3" name="Footer Placeholder 2"/>
          <p:cNvSpPr>
            <a:spLocks noGrp="1"/>
          </p:cNvSpPr>
          <p:nvPr>
            <p:ph type="ftr" sz="quarter" idx="23"/>
          </p:nvPr>
        </p:nvSpPr>
        <p:spPr/>
        <p:txBody>
          <a:bodyPr/>
          <a:lstStyle/>
          <a:p>
            <a:r>
              <a:rPr lang="en-US" dirty="0"/>
              <a:t>www.graphicriver.net/goashape</a:t>
            </a:r>
          </a:p>
        </p:txBody>
      </p:sp>
      <p:sp>
        <p:nvSpPr>
          <p:cNvPr id="6" name="Title 5"/>
          <p:cNvSpPr>
            <a:spLocks noGrp="1"/>
          </p:cNvSpPr>
          <p:nvPr>
            <p:ph type="title"/>
          </p:nvPr>
        </p:nvSpPr>
        <p:spPr/>
        <p:txBody>
          <a:bodyPr vert="horz"/>
          <a:lstStyle/>
          <a:p>
            <a:r>
              <a:rPr lang="sk-SK"/>
              <a:t>Click to edit Master title style</a:t>
            </a:r>
            <a:endParaRPr lang="en-US"/>
          </a:p>
        </p:txBody>
      </p:sp>
      <p:sp>
        <p:nvSpPr>
          <p:cNvPr id="4" name="Content Placeholder 3"/>
          <p:cNvSpPr>
            <a:spLocks noGrp="1"/>
          </p:cNvSpPr>
          <p:nvPr>
            <p:ph sz="quarter" idx="24"/>
          </p:nvPr>
        </p:nvSpPr>
        <p:spPr>
          <a:xfrm>
            <a:off x="271613" y="1809750"/>
            <a:ext cx="2159001" cy="2160000"/>
          </a:xfrm>
        </p:spPr>
        <p:txBody>
          <a:bodyPr/>
          <a:lstStyle/>
          <a:p>
            <a:pPr lvl="0"/>
            <a:r>
              <a:rPr lang="sk-SK"/>
              <a:t>Click to edit Master text styles</a:t>
            </a:r>
          </a:p>
        </p:txBody>
      </p:sp>
      <p:sp>
        <p:nvSpPr>
          <p:cNvPr id="12" name="Content Placeholder 3"/>
          <p:cNvSpPr>
            <a:spLocks noGrp="1"/>
          </p:cNvSpPr>
          <p:nvPr>
            <p:ph sz="quarter" idx="25"/>
          </p:nvPr>
        </p:nvSpPr>
        <p:spPr>
          <a:xfrm>
            <a:off x="2425427" y="1809750"/>
            <a:ext cx="2159001" cy="2160000"/>
          </a:xfrm>
        </p:spPr>
        <p:txBody>
          <a:bodyPr/>
          <a:lstStyle/>
          <a:p>
            <a:pPr lvl="0"/>
            <a:r>
              <a:rPr lang="sk-SK"/>
              <a:t>Click to edit Master text styles</a:t>
            </a:r>
          </a:p>
        </p:txBody>
      </p:sp>
      <p:sp>
        <p:nvSpPr>
          <p:cNvPr id="13" name="Content Placeholder 3"/>
          <p:cNvSpPr>
            <a:spLocks noGrp="1"/>
          </p:cNvSpPr>
          <p:nvPr>
            <p:ph sz="quarter" idx="26"/>
          </p:nvPr>
        </p:nvSpPr>
        <p:spPr>
          <a:xfrm>
            <a:off x="4579250" y="1809750"/>
            <a:ext cx="2159001" cy="2160000"/>
          </a:xfrm>
        </p:spPr>
        <p:txBody>
          <a:bodyPr/>
          <a:lstStyle/>
          <a:p>
            <a:pPr lvl="0"/>
            <a:r>
              <a:rPr lang="sk-SK"/>
              <a:t>Click to edit Master text styles</a:t>
            </a:r>
          </a:p>
        </p:txBody>
      </p:sp>
      <p:sp>
        <p:nvSpPr>
          <p:cNvPr id="14" name="Content Placeholder 3"/>
          <p:cNvSpPr>
            <a:spLocks noGrp="1"/>
          </p:cNvSpPr>
          <p:nvPr>
            <p:ph sz="quarter" idx="27"/>
          </p:nvPr>
        </p:nvSpPr>
        <p:spPr>
          <a:xfrm>
            <a:off x="6733043" y="1809750"/>
            <a:ext cx="2159001" cy="2160000"/>
          </a:xfrm>
        </p:spPr>
        <p:txBody>
          <a:bodyPr/>
          <a:lstStyle/>
          <a:p>
            <a:pPr lvl="0"/>
            <a:r>
              <a:rPr lang="sk-SK"/>
              <a:t>Click to edit Master text styles</a:t>
            </a:r>
          </a:p>
        </p:txBody>
      </p:sp>
      <p:sp>
        <p:nvSpPr>
          <p:cNvPr id="5" name="Text Placeholder 4"/>
          <p:cNvSpPr>
            <a:spLocks noGrp="1"/>
          </p:cNvSpPr>
          <p:nvPr>
            <p:ph type="body" sz="quarter" idx="28"/>
          </p:nvPr>
        </p:nvSpPr>
        <p:spPr>
          <a:xfrm>
            <a:off x="271649" y="1200150"/>
            <a:ext cx="7881797" cy="609600"/>
          </a:xfrm>
        </p:spPr>
        <p:txBody>
          <a:bodyPr lIns="134967" tIns="70182" rIns="134967" bIns="70182"/>
          <a:lstStyle>
            <a:lvl1pPr algn="l">
              <a:lnSpc>
                <a:spcPct val="120000"/>
              </a:lnSpc>
              <a:spcAft>
                <a:spcPts val="600"/>
              </a:spcAft>
              <a:defRPr/>
            </a:lvl1pPr>
            <a:lvl2pPr algn="ctr">
              <a:lnSpc>
                <a:spcPct val="120000"/>
              </a:lnSpc>
              <a:spcAft>
                <a:spcPts val="600"/>
              </a:spcAft>
              <a:defRPr/>
            </a:lvl2pPr>
            <a:lvl3pPr algn="ctr">
              <a:lnSpc>
                <a:spcPct val="120000"/>
              </a:lnSpc>
              <a:spcAft>
                <a:spcPts val="600"/>
              </a:spcAft>
              <a:defRPr/>
            </a:lvl3pPr>
            <a:lvl4pPr algn="ctr">
              <a:lnSpc>
                <a:spcPct val="120000"/>
              </a:lnSpc>
              <a:spcAft>
                <a:spcPts val="600"/>
              </a:spcAft>
              <a:defRPr/>
            </a:lvl4pPr>
            <a:lvl5pPr algn="ctr">
              <a:lnSpc>
                <a:spcPct val="120000"/>
              </a:lnSpc>
              <a:spcAft>
                <a:spcPts val="600"/>
              </a:spcAft>
              <a:defRPr/>
            </a:lvl5pPr>
          </a:lstStyle>
          <a:p>
            <a:pPr lvl="0"/>
            <a:r>
              <a:rPr lang="sk-SK"/>
              <a:t>Click to edit Master text styles</a:t>
            </a:r>
          </a:p>
        </p:txBody>
      </p:sp>
      <p:sp>
        <p:nvSpPr>
          <p:cNvPr id="16" name="Slide Number Placeholder 3"/>
          <p:cNvSpPr>
            <a:spLocks noGrp="1"/>
          </p:cNvSpPr>
          <p:nvPr>
            <p:ph type="sldNum" sz="quarter" idx="4"/>
          </p:nvPr>
        </p:nvSpPr>
        <p:spPr>
          <a:xfrm>
            <a:off x="8363213" y="535730"/>
            <a:ext cx="462117" cy="441914"/>
          </a:xfrm>
          <a:prstGeom prst="wedgeRectCallout">
            <a:avLst/>
          </a:prstGeom>
          <a:noFill/>
          <a:ln w="12700" cmpd="sng">
            <a:solidFill>
              <a:schemeClr val="accent2"/>
            </a:solidFill>
          </a:ln>
        </p:spPr>
        <p:txBody>
          <a:bodyPr wrap="none" lIns="143963" tIns="134997" rIns="143963" bIns="134997" anchor="ctr" anchorCtr="1">
            <a:spAutoFit/>
          </a:bodyPr>
          <a:lstStyle>
            <a:lvl1pPr>
              <a:defRPr lang="en-US" sz="1100">
                <a:ln>
                  <a:noFill/>
                </a:ln>
                <a:solidFill>
                  <a:schemeClr val="accent2"/>
                </a:solidFill>
                <a:latin typeface="Roboto Light"/>
                <a:cs typeface="Roboto Light"/>
              </a:defRPr>
            </a:lvl1pPr>
          </a:lstStyle>
          <a:p>
            <a:pPr defTabSz="685783"/>
            <a:fld id="{77513DED-9F41-6D4C-AADB-00EAAC4B4386}" type="slidenum">
              <a:rPr lang="en-US"/>
              <a:pPr defTabSz="685783"/>
              <a:t>‹#›</a:t>
            </a:fld>
            <a:endParaRPr lang="en-US"/>
          </a:p>
        </p:txBody>
      </p:sp>
    </p:spTree>
    <p:extLst>
      <p:ext uri="{BB962C8B-B14F-4D97-AF65-F5344CB8AC3E}">
        <p14:creationId xmlns:p14="http://schemas.microsoft.com/office/powerpoint/2010/main" val="201779715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extLst mod="1">
    <p:ext uri="{DCECCB84-F9BA-43D5-87BE-67443E8EF086}">
      <p15:sldGuideLst xmlns:p15="http://schemas.microsoft.com/office/powerpoint/2012/main">
        <p15:guide id="1" orient="horz" pos="288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lide 1">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52000" y="1352550"/>
            <a:ext cx="4320000" cy="2895600"/>
          </a:xfrm>
          <a:prstGeom prst="rect">
            <a:avLst/>
          </a:prstGeom>
        </p:spPr>
        <p:txBody>
          <a:bodyPr>
            <a:noAutofit/>
          </a:bodyPr>
          <a:lstStyle>
            <a:lvl1pPr marL="0" indent="0" algn="l">
              <a:lnSpc>
                <a:spcPct val="120000"/>
              </a:lnSpc>
              <a:buFont typeface="Arial"/>
              <a:buNone/>
              <a:defRPr sz="1000">
                <a:solidFill>
                  <a:schemeClr val="tx1"/>
                </a:solidFill>
                <a:latin typeface="Roboto Light"/>
                <a:cs typeface="Roboto Light"/>
              </a:defRPr>
            </a:lvl1pPr>
            <a:lvl2pPr marL="456947" indent="0" algn="ctr">
              <a:buNone/>
              <a:defRPr sz="2000"/>
            </a:lvl2pPr>
            <a:lvl3pPr marL="913911" indent="0" algn="ctr">
              <a:buNone/>
              <a:defRPr sz="1800"/>
            </a:lvl3pPr>
            <a:lvl4pPr marL="1370867" indent="0" algn="ctr">
              <a:buNone/>
              <a:defRPr sz="1600"/>
            </a:lvl4pPr>
            <a:lvl5pPr marL="1827821" indent="0" algn="ctr">
              <a:buNone/>
              <a:defRPr sz="1600"/>
            </a:lvl5pPr>
            <a:lvl6pPr marL="2284775" indent="0" algn="ctr">
              <a:buNone/>
              <a:defRPr sz="1600"/>
            </a:lvl6pPr>
            <a:lvl7pPr marL="2741723" indent="0" algn="ctr">
              <a:buNone/>
              <a:defRPr sz="1600"/>
            </a:lvl7pPr>
            <a:lvl8pPr marL="3198680" indent="0" algn="ctr">
              <a:buNone/>
              <a:defRPr sz="1600"/>
            </a:lvl8pPr>
            <a:lvl9pPr marL="3655634" indent="0" algn="ctr">
              <a:buNone/>
              <a:defRPr sz="1600"/>
            </a:lvl9pPr>
          </a:lstStyle>
          <a:p>
            <a:r>
              <a:rPr lang="en-US" dirty="0"/>
              <a:t>Click to edit master subtitle style</a:t>
            </a:r>
          </a:p>
        </p:txBody>
      </p:sp>
      <p:sp>
        <p:nvSpPr>
          <p:cNvPr id="17" name="Content Placeholder 16"/>
          <p:cNvSpPr>
            <a:spLocks noGrp="1"/>
          </p:cNvSpPr>
          <p:nvPr>
            <p:ph sz="quarter" idx="14" hasCustomPrompt="1"/>
          </p:nvPr>
        </p:nvSpPr>
        <p:spPr>
          <a:xfrm>
            <a:off x="4572000" y="1352550"/>
            <a:ext cx="4320000" cy="2895600"/>
          </a:xfrm>
          <a:prstGeom prst="rect">
            <a:avLst/>
          </a:prstGeom>
        </p:spPr>
        <p:txBody>
          <a:bodyPr>
            <a:normAutofit/>
          </a:bodyPr>
          <a:lstStyle>
            <a:lvl1pPr marL="0" indent="0">
              <a:lnSpc>
                <a:spcPct val="120000"/>
              </a:lnSpc>
              <a:buNone/>
              <a:defRPr sz="1000">
                <a:solidFill>
                  <a:schemeClr val="tx1"/>
                </a:solidFill>
                <a:latin typeface="Roboto Light"/>
                <a:cs typeface="Roboto Light"/>
              </a:defRPr>
            </a:lvl1pPr>
            <a:lvl2pPr marL="456947" indent="0">
              <a:lnSpc>
                <a:spcPct val="120000"/>
              </a:lnSpc>
              <a:buNone/>
              <a:defRPr sz="1000">
                <a:solidFill>
                  <a:schemeClr val="tx1"/>
                </a:solidFill>
                <a:latin typeface="Roboto Light"/>
                <a:cs typeface="Roboto Light"/>
              </a:defRPr>
            </a:lvl2pPr>
            <a:lvl3pPr marL="913911" indent="0">
              <a:lnSpc>
                <a:spcPct val="120000"/>
              </a:lnSpc>
              <a:buNone/>
              <a:defRPr sz="1000">
                <a:solidFill>
                  <a:schemeClr val="tx1"/>
                </a:solidFill>
                <a:latin typeface="Roboto Light"/>
                <a:cs typeface="Roboto Light"/>
              </a:defRPr>
            </a:lvl3pPr>
            <a:lvl4pPr marL="1370867" indent="0">
              <a:lnSpc>
                <a:spcPct val="120000"/>
              </a:lnSpc>
              <a:buNone/>
              <a:defRPr sz="1000">
                <a:solidFill>
                  <a:schemeClr val="tx1"/>
                </a:solidFill>
                <a:latin typeface="Roboto Light"/>
                <a:cs typeface="Roboto Light"/>
              </a:defRPr>
            </a:lvl4pPr>
            <a:lvl5pPr marL="1827821" indent="0">
              <a:lnSpc>
                <a:spcPct val="120000"/>
              </a:lnSpc>
              <a:buFont typeface="Arial"/>
              <a:buNone/>
              <a:defRPr sz="1000">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p:cNvSpPr>
            <a:spLocks noGrp="1"/>
          </p:cNvSpPr>
          <p:nvPr>
            <p:ph type="ftr" sz="quarter" idx="17"/>
          </p:nvPr>
        </p:nvSpPr>
        <p:spPr/>
        <p:txBody>
          <a:bodyPr/>
          <a:lstStyle/>
          <a:p>
            <a:r>
              <a:rPr lang="en-US" dirty="0"/>
              <a:t>www.graphicriver.net/goashape</a:t>
            </a:r>
          </a:p>
        </p:txBody>
      </p:sp>
      <p:sp>
        <p:nvSpPr>
          <p:cNvPr id="8" name="Title 7"/>
          <p:cNvSpPr>
            <a:spLocks noGrp="1"/>
          </p:cNvSpPr>
          <p:nvPr>
            <p:ph type="title"/>
          </p:nvPr>
        </p:nvSpPr>
        <p:spPr/>
        <p:txBody>
          <a:bodyPr vert="horz"/>
          <a:lstStyle/>
          <a:p>
            <a:r>
              <a:rPr lang="x-none"/>
              <a:t>Click to edit Master title style</a:t>
            </a:r>
            <a:endParaRPr lang="en-US"/>
          </a:p>
        </p:txBody>
      </p:sp>
      <p:sp>
        <p:nvSpPr>
          <p:cNvPr id="7" name="Slide Number Placeholder 3"/>
          <p:cNvSpPr>
            <a:spLocks noGrp="1"/>
          </p:cNvSpPr>
          <p:nvPr>
            <p:ph type="sldNum" sz="quarter" idx="4"/>
          </p:nvPr>
        </p:nvSpPr>
        <p:spPr>
          <a:xfrm>
            <a:off x="8363213" y="535730"/>
            <a:ext cx="462117" cy="441914"/>
          </a:xfrm>
          <a:prstGeom prst="wedgeRectCallout">
            <a:avLst/>
          </a:prstGeom>
          <a:noFill/>
          <a:ln w="12700" cmpd="sng">
            <a:solidFill>
              <a:schemeClr val="accent2"/>
            </a:solidFill>
          </a:ln>
        </p:spPr>
        <p:txBody>
          <a:bodyPr wrap="none" lIns="143963" tIns="134997" rIns="143963" bIns="134997" anchor="ctr" anchorCtr="1">
            <a:spAutoFit/>
          </a:bodyPr>
          <a:lstStyle>
            <a:lvl1pPr>
              <a:defRPr lang="en-US" sz="1100">
                <a:ln>
                  <a:noFill/>
                </a:ln>
                <a:solidFill>
                  <a:schemeClr val="accent2"/>
                </a:solidFill>
                <a:latin typeface="Roboto Light"/>
                <a:cs typeface="Roboto Light"/>
              </a:defRPr>
            </a:lvl1pPr>
          </a:lstStyle>
          <a:p>
            <a:pPr defTabSz="685783"/>
            <a:fld id="{77513DED-9F41-6D4C-AADB-00EAAC4B4386}" type="slidenum">
              <a:rPr lang="en-US"/>
              <a:pPr defTabSz="685783"/>
              <a:t>‹#›</a:t>
            </a:fld>
            <a:endParaRPr lang="en-US"/>
          </a:p>
        </p:txBody>
      </p:sp>
    </p:spTree>
    <p:extLst>
      <p:ext uri="{BB962C8B-B14F-4D97-AF65-F5344CB8AC3E}">
        <p14:creationId xmlns:p14="http://schemas.microsoft.com/office/powerpoint/2010/main" val="128481912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extLst mod="1">
    <p:ext uri="{DCECCB84-F9BA-43D5-87BE-67443E8EF086}">
      <p15:sldGuideLst xmlns:p15="http://schemas.microsoft.com/office/powerpoint/2012/main">
        <p15:guide id="1" orient="horz" pos="2880" userDrawn="1">
          <p15:clr>
            <a:srgbClr val="FBAE40"/>
          </p15:clr>
        </p15:guide>
        <p15:guide id="2" pos="384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Slide 1">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52000" y="1352550"/>
            <a:ext cx="4320000" cy="2895600"/>
          </a:xfrm>
          <a:prstGeom prst="rect">
            <a:avLst/>
          </a:prstGeom>
        </p:spPr>
        <p:txBody>
          <a:bodyPr>
            <a:noAutofit/>
          </a:bodyPr>
          <a:lstStyle>
            <a:lvl1pPr marL="0" indent="0" algn="l">
              <a:lnSpc>
                <a:spcPct val="120000"/>
              </a:lnSpc>
              <a:buFont typeface="Arial"/>
              <a:buNone/>
              <a:defRPr sz="1000">
                <a:solidFill>
                  <a:schemeClr val="tx1"/>
                </a:solidFill>
                <a:latin typeface="Roboto Light"/>
                <a:cs typeface="Roboto Light"/>
              </a:defRPr>
            </a:lvl1pPr>
            <a:lvl2pPr marL="456947" indent="0" algn="ctr">
              <a:buNone/>
              <a:defRPr sz="2000"/>
            </a:lvl2pPr>
            <a:lvl3pPr marL="913911" indent="0" algn="ctr">
              <a:buNone/>
              <a:defRPr sz="1800"/>
            </a:lvl3pPr>
            <a:lvl4pPr marL="1370867" indent="0" algn="ctr">
              <a:buNone/>
              <a:defRPr sz="1600"/>
            </a:lvl4pPr>
            <a:lvl5pPr marL="1827821" indent="0" algn="ctr">
              <a:buNone/>
              <a:defRPr sz="1600"/>
            </a:lvl5pPr>
            <a:lvl6pPr marL="2284775" indent="0" algn="ctr">
              <a:buNone/>
              <a:defRPr sz="1600"/>
            </a:lvl6pPr>
            <a:lvl7pPr marL="2741723" indent="0" algn="ctr">
              <a:buNone/>
              <a:defRPr sz="1600"/>
            </a:lvl7pPr>
            <a:lvl8pPr marL="3198680" indent="0" algn="ctr">
              <a:buNone/>
              <a:defRPr sz="1600"/>
            </a:lvl8pPr>
            <a:lvl9pPr marL="3655634" indent="0" algn="ctr">
              <a:buNone/>
              <a:defRPr sz="1600"/>
            </a:lvl9pPr>
          </a:lstStyle>
          <a:p>
            <a:r>
              <a:rPr lang="en-US" dirty="0"/>
              <a:t>Click to edit master subtitle style</a:t>
            </a:r>
          </a:p>
        </p:txBody>
      </p:sp>
      <p:sp>
        <p:nvSpPr>
          <p:cNvPr id="6" name="Footer Placeholder 5"/>
          <p:cNvSpPr>
            <a:spLocks noGrp="1"/>
          </p:cNvSpPr>
          <p:nvPr>
            <p:ph type="ftr" sz="quarter" idx="10"/>
          </p:nvPr>
        </p:nvSpPr>
        <p:spPr/>
        <p:txBody>
          <a:bodyPr/>
          <a:lstStyle/>
          <a:p>
            <a:r>
              <a:rPr lang="en-US" dirty="0"/>
              <a:t>www.graphicriver.net/goashape</a:t>
            </a:r>
          </a:p>
        </p:txBody>
      </p:sp>
      <p:sp>
        <p:nvSpPr>
          <p:cNvPr id="11" name="Title 10"/>
          <p:cNvSpPr>
            <a:spLocks noGrp="1"/>
          </p:cNvSpPr>
          <p:nvPr>
            <p:ph type="title"/>
          </p:nvPr>
        </p:nvSpPr>
        <p:spPr/>
        <p:txBody>
          <a:bodyPr vert="horz"/>
          <a:lstStyle/>
          <a:p>
            <a:r>
              <a:rPr lang="x-none"/>
              <a:t>Click to edit Master title style</a:t>
            </a:r>
            <a:endParaRPr lang="en-US"/>
          </a:p>
        </p:txBody>
      </p:sp>
      <p:sp>
        <p:nvSpPr>
          <p:cNvPr id="7" name="Slide Number Placeholder 3"/>
          <p:cNvSpPr>
            <a:spLocks noGrp="1"/>
          </p:cNvSpPr>
          <p:nvPr>
            <p:ph type="sldNum" sz="quarter" idx="4"/>
          </p:nvPr>
        </p:nvSpPr>
        <p:spPr>
          <a:xfrm>
            <a:off x="8363213" y="535730"/>
            <a:ext cx="462117" cy="441914"/>
          </a:xfrm>
          <a:prstGeom prst="wedgeRectCallout">
            <a:avLst/>
          </a:prstGeom>
          <a:noFill/>
          <a:ln w="12700" cmpd="sng">
            <a:solidFill>
              <a:schemeClr val="accent2"/>
            </a:solidFill>
          </a:ln>
        </p:spPr>
        <p:txBody>
          <a:bodyPr wrap="none" lIns="143963" tIns="134997" rIns="143963" bIns="134997" anchor="ctr" anchorCtr="1">
            <a:spAutoFit/>
          </a:bodyPr>
          <a:lstStyle>
            <a:lvl1pPr>
              <a:defRPr lang="en-US" sz="1100">
                <a:ln>
                  <a:noFill/>
                </a:ln>
                <a:solidFill>
                  <a:schemeClr val="accent2"/>
                </a:solidFill>
                <a:latin typeface="Roboto Light"/>
                <a:cs typeface="Roboto Light"/>
              </a:defRPr>
            </a:lvl1pPr>
          </a:lstStyle>
          <a:p>
            <a:pPr defTabSz="685783"/>
            <a:fld id="{77513DED-9F41-6D4C-AADB-00EAAC4B4386}" type="slidenum">
              <a:rPr lang="en-US"/>
              <a:pPr defTabSz="685783"/>
              <a:t>‹#›</a:t>
            </a:fld>
            <a:endParaRPr lang="en-US"/>
          </a:p>
        </p:txBody>
      </p:sp>
    </p:spTree>
    <p:extLst>
      <p:ext uri="{BB962C8B-B14F-4D97-AF65-F5344CB8AC3E}">
        <p14:creationId xmlns:p14="http://schemas.microsoft.com/office/powerpoint/2010/main" val="322827238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extLst mod="1">
    <p:ext uri="{DCECCB84-F9BA-43D5-87BE-67443E8EF086}">
      <p15:sldGuideLst xmlns:p15="http://schemas.microsoft.com/office/powerpoint/2012/main">
        <p15:guide id="1" orient="horz" pos="2880" userDrawn="1">
          <p15:clr>
            <a:srgbClr val="FBAE40"/>
          </p15:clr>
        </p15:guide>
        <p15:guide id="2" pos="384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8_Slide 1">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24" y="1352550"/>
            <a:ext cx="4319999" cy="2895600"/>
          </a:xfrm>
          <a:prstGeom prst="rect">
            <a:avLst/>
          </a:prstGeom>
        </p:spPr>
        <p:txBody>
          <a:bodyPr>
            <a:normAutofit/>
          </a:bodyPr>
          <a:lstStyle>
            <a:lvl1pPr marL="0" indent="0" algn="l">
              <a:lnSpc>
                <a:spcPct val="120000"/>
              </a:lnSpc>
              <a:buFont typeface="Arial"/>
              <a:buNone/>
              <a:defRPr sz="1000">
                <a:solidFill>
                  <a:schemeClr val="tx1"/>
                </a:solidFill>
                <a:latin typeface="Roboto Light"/>
                <a:cs typeface="Roboto Light"/>
              </a:defRPr>
            </a:lvl1pPr>
            <a:lvl2pPr marL="456947" indent="0" algn="ctr">
              <a:buNone/>
              <a:defRPr sz="2000"/>
            </a:lvl2pPr>
            <a:lvl3pPr marL="913911" indent="0" algn="ctr">
              <a:buNone/>
              <a:defRPr sz="1800"/>
            </a:lvl3pPr>
            <a:lvl4pPr marL="1370867" indent="0" algn="ctr">
              <a:buNone/>
              <a:defRPr sz="1600"/>
            </a:lvl4pPr>
            <a:lvl5pPr marL="1827821" indent="0" algn="ctr">
              <a:buNone/>
              <a:defRPr sz="1600"/>
            </a:lvl5pPr>
            <a:lvl6pPr marL="2284775" indent="0" algn="ctr">
              <a:buNone/>
              <a:defRPr sz="1600"/>
            </a:lvl6pPr>
            <a:lvl7pPr marL="2741723" indent="0" algn="ctr">
              <a:buNone/>
              <a:defRPr sz="1600"/>
            </a:lvl7pPr>
            <a:lvl8pPr marL="3198680" indent="0" algn="ctr">
              <a:buNone/>
              <a:defRPr sz="1600"/>
            </a:lvl8pPr>
            <a:lvl9pPr marL="3655634" indent="0" algn="ctr">
              <a:buNone/>
              <a:defRPr sz="1600"/>
            </a:lvl9pPr>
          </a:lstStyle>
          <a:p>
            <a:endParaRPr lang="en-US" dirty="0"/>
          </a:p>
        </p:txBody>
      </p:sp>
      <p:sp>
        <p:nvSpPr>
          <p:cNvPr id="4" name="Content Placeholder 3"/>
          <p:cNvSpPr>
            <a:spLocks noGrp="1"/>
          </p:cNvSpPr>
          <p:nvPr>
            <p:ph sz="quarter" idx="17"/>
          </p:nvPr>
        </p:nvSpPr>
        <p:spPr>
          <a:xfrm>
            <a:off x="252416" y="1352550"/>
            <a:ext cx="4319588" cy="2895600"/>
          </a:xfrm>
          <a:prstGeom prst="rect">
            <a:avLst/>
          </a:prstGeom>
        </p:spPr>
        <p:txBody>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Title 4"/>
          <p:cNvSpPr>
            <a:spLocks noGrp="1"/>
          </p:cNvSpPr>
          <p:nvPr>
            <p:ph type="title"/>
          </p:nvPr>
        </p:nvSpPr>
        <p:spPr/>
        <p:txBody>
          <a:bodyPr vert="horz"/>
          <a:lstStyle/>
          <a:p>
            <a:r>
              <a:rPr lang="x-none"/>
              <a:t>Click to edit Master title style</a:t>
            </a:r>
            <a:endParaRPr lang="en-US"/>
          </a:p>
        </p:txBody>
      </p:sp>
      <p:sp>
        <p:nvSpPr>
          <p:cNvPr id="6" name="Footer Placeholder 5"/>
          <p:cNvSpPr>
            <a:spLocks noGrp="1"/>
          </p:cNvSpPr>
          <p:nvPr>
            <p:ph type="ftr" sz="quarter" idx="18"/>
          </p:nvPr>
        </p:nvSpPr>
        <p:spPr/>
        <p:txBody>
          <a:bodyPr/>
          <a:lstStyle/>
          <a:p>
            <a:r>
              <a:rPr lang="en-US" dirty="0"/>
              <a:t>www.graphicriver.net/goashape</a:t>
            </a:r>
          </a:p>
        </p:txBody>
      </p:sp>
      <p:sp>
        <p:nvSpPr>
          <p:cNvPr id="8" name="Slide Number Placeholder 3"/>
          <p:cNvSpPr>
            <a:spLocks noGrp="1"/>
          </p:cNvSpPr>
          <p:nvPr>
            <p:ph type="sldNum" sz="quarter" idx="4"/>
          </p:nvPr>
        </p:nvSpPr>
        <p:spPr>
          <a:xfrm>
            <a:off x="8363213" y="535730"/>
            <a:ext cx="462117" cy="441914"/>
          </a:xfrm>
          <a:prstGeom prst="wedgeRectCallout">
            <a:avLst/>
          </a:prstGeom>
          <a:noFill/>
          <a:ln w="12700" cmpd="sng">
            <a:solidFill>
              <a:schemeClr val="accent2"/>
            </a:solidFill>
          </a:ln>
        </p:spPr>
        <p:txBody>
          <a:bodyPr wrap="none" lIns="143963" tIns="134997" rIns="143963" bIns="134997" anchor="ctr" anchorCtr="1">
            <a:spAutoFit/>
          </a:bodyPr>
          <a:lstStyle>
            <a:lvl1pPr>
              <a:defRPr lang="en-US" sz="1100">
                <a:ln>
                  <a:noFill/>
                </a:ln>
                <a:solidFill>
                  <a:schemeClr val="accent2"/>
                </a:solidFill>
                <a:latin typeface="Roboto Light"/>
                <a:cs typeface="Roboto Light"/>
              </a:defRPr>
            </a:lvl1pPr>
          </a:lstStyle>
          <a:p>
            <a:pPr defTabSz="685783"/>
            <a:fld id="{77513DED-9F41-6D4C-AADB-00EAAC4B4386}" type="slidenum">
              <a:rPr lang="en-US"/>
              <a:pPr defTabSz="685783"/>
              <a:t>‹#›</a:t>
            </a:fld>
            <a:endParaRPr lang="en-US"/>
          </a:p>
        </p:txBody>
      </p:sp>
    </p:spTree>
    <p:extLst>
      <p:ext uri="{BB962C8B-B14F-4D97-AF65-F5344CB8AC3E}">
        <p14:creationId xmlns:p14="http://schemas.microsoft.com/office/powerpoint/2010/main" val="312996776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extLst mod="1">
    <p:ext uri="{DCECCB84-F9BA-43D5-87BE-67443E8EF086}">
      <p15:sldGuideLst xmlns:p15="http://schemas.microsoft.com/office/powerpoint/2012/main">
        <p15:guide id="1" orient="horz" pos="2880" userDrawn="1">
          <p15:clr>
            <a:srgbClr val="FBAE40"/>
          </p15:clr>
        </p15:guide>
        <p15:guide id="2" pos="384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9_Slide 1">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24" y="1352550"/>
            <a:ext cx="4319999" cy="2895600"/>
          </a:xfrm>
          <a:prstGeom prst="rect">
            <a:avLst/>
          </a:prstGeom>
        </p:spPr>
        <p:txBody>
          <a:bodyPr>
            <a:noAutofit/>
          </a:bodyPr>
          <a:lstStyle>
            <a:lvl1pPr marL="0" indent="0" algn="l">
              <a:lnSpc>
                <a:spcPct val="120000"/>
              </a:lnSpc>
              <a:buFont typeface="Arial"/>
              <a:buNone/>
              <a:defRPr sz="1000">
                <a:solidFill>
                  <a:schemeClr val="tx1"/>
                </a:solidFill>
                <a:latin typeface="Roboto Light"/>
                <a:cs typeface="Roboto Light"/>
              </a:defRPr>
            </a:lvl1pPr>
            <a:lvl2pPr marL="456947" indent="0" algn="ctr">
              <a:buNone/>
              <a:defRPr sz="2000"/>
            </a:lvl2pPr>
            <a:lvl3pPr marL="913911" indent="0" algn="ctr">
              <a:buNone/>
              <a:defRPr sz="1800"/>
            </a:lvl3pPr>
            <a:lvl4pPr marL="1370867" indent="0" algn="ctr">
              <a:buNone/>
              <a:defRPr sz="1600"/>
            </a:lvl4pPr>
            <a:lvl5pPr marL="1827821" indent="0" algn="ctr">
              <a:buNone/>
              <a:defRPr sz="1600"/>
            </a:lvl5pPr>
            <a:lvl6pPr marL="2284775" indent="0" algn="ctr">
              <a:buNone/>
              <a:defRPr sz="1600"/>
            </a:lvl6pPr>
            <a:lvl7pPr marL="2741723" indent="0" algn="ctr">
              <a:buNone/>
              <a:defRPr sz="1600"/>
            </a:lvl7pPr>
            <a:lvl8pPr marL="3198680" indent="0" algn="ctr">
              <a:buNone/>
              <a:defRPr sz="1600"/>
            </a:lvl8pPr>
            <a:lvl9pPr marL="3655634" indent="0" algn="ctr">
              <a:buNone/>
              <a:defRPr sz="1600"/>
            </a:lvl9pPr>
          </a:lstStyle>
          <a:p>
            <a:endParaRPr lang="en-US" dirty="0"/>
          </a:p>
        </p:txBody>
      </p:sp>
      <p:sp>
        <p:nvSpPr>
          <p:cNvPr id="2" name="Title 1"/>
          <p:cNvSpPr>
            <a:spLocks noGrp="1"/>
          </p:cNvSpPr>
          <p:nvPr>
            <p:ph type="title"/>
          </p:nvPr>
        </p:nvSpPr>
        <p:spPr/>
        <p:txBody>
          <a:bodyPr vert="horz"/>
          <a:lstStyle/>
          <a:p>
            <a:r>
              <a:rPr lang="x-none"/>
              <a:t>Click to edit Master title style</a:t>
            </a:r>
            <a:endParaRPr lang="en-US"/>
          </a:p>
        </p:txBody>
      </p:sp>
      <p:sp>
        <p:nvSpPr>
          <p:cNvPr id="4" name="Footer Placeholder 3"/>
          <p:cNvSpPr>
            <a:spLocks noGrp="1"/>
          </p:cNvSpPr>
          <p:nvPr>
            <p:ph type="ftr" sz="quarter" idx="10"/>
          </p:nvPr>
        </p:nvSpPr>
        <p:spPr/>
        <p:txBody>
          <a:bodyPr/>
          <a:lstStyle/>
          <a:p>
            <a:r>
              <a:rPr lang="en-US" dirty="0"/>
              <a:t>www.graphicriver.net/goashape</a:t>
            </a:r>
          </a:p>
        </p:txBody>
      </p:sp>
      <p:sp>
        <p:nvSpPr>
          <p:cNvPr id="6" name="Slide Number Placeholder 3"/>
          <p:cNvSpPr>
            <a:spLocks noGrp="1"/>
          </p:cNvSpPr>
          <p:nvPr>
            <p:ph type="sldNum" sz="quarter" idx="4"/>
          </p:nvPr>
        </p:nvSpPr>
        <p:spPr>
          <a:xfrm>
            <a:off x="8363213" y="535730"/>
            <a:ext cx="462117" cy="441914"/>
          </a:xfrm>
          <a:prstGeom prst="wedgeRectCallout">
            <a:avLst/>
          </a:prstGeom>
          <a:noFill/>
          <a:ln w="12700" cmpd="sng">
            <a:solidFill>
              <a:schemeClr val="accent2"/>
            </a:solidFill>
          </a:ln>
        </p:spPr>
        <p:txBody>
          <a:bodyPr wrap="none" lIns="143963" tIns="134997" rIns="143963" bIns="134997" anchor="ctr" anchorCtr="1">
            <a:spAutoFit/>
          </a:bodyPr>
          <a:lstStyle>
            <a:lvl1pPr>
              <a:defRPr lang="en-US" sz="1100">
                <a:ln>
                  <a:noFill/>
                </a:ln>
                <a:solidFill>
                  <a:schemeClr val="accent2"/>
                </a:solidFill>
                <a:latin typeface="Roboto Light"/>
                <a:cs typeface="Roboto Light"/>
              </a:defRPr>
            </a:lvl1pPr>
          </a:lstStyle>
          <a:p>
            <a:pPr defTabSz="685783"/>
            <a:fld id="{77513DED-9F41-6D4C-AADB-00EAAC4B4386}" type="slidenum">
              <a:rPr lang="en-US"/>
              <a:pPr defTabSz="685783"/>
              <a:t>‹#›</a:t>
            </a:fld>
            <a:endParaRPr lang="en-US"/>
          </a:p>
        </p:txBody>
      </p:sp>
    </p:spTree>
    <p:extLst>
      <p:ext uri="{BB962C8B-B14F-4D97-AF65-F5344CB8AC3E}">
        <p14:creationId xmlns:p14="http://schemas.microsoft.com/office/powerpoint/2010/main" val="156440059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extLst mod="1">
    <p:ext uri="{DCECCB84-F9BA-43D5-87BE-67443E8EF086}">
      <p15:sldGuideLst xmlns:p15="http://schemas.microsoft.com/office/powerpoint/2012/main">
        <p15:guide id="1" orient="horz" pos="2880" userDrawn="1">
          <p15:clr>
            <a:srgbClr val="FBAE40"/>
          </p15:clr>
        </p15:guide>
        <p15:guide id="2" pos="384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Slide 1">
    <p:spTree>
      <p:nvGrpSpPr>
        <p:cNvPr id="1" name=""/>
        <p:cNvGrpSpPr/>
        <p:nvPr/>
      </p:nvGrpSpPr>
      <p:grpSpPr>
        <a:xfrm>
          <a:off x="0" y="0"/>
          <a:ext cx="0" cy="0"/>
          <a:chOff x="0" y="0"/>
          <a:chExt cx="0" cy="0"/>
        </a:xfrm>
      </p:grpSpPr>
      <p:sp>
        <p:nvSpPr>
          <p:cNvPr id="14" name="Content Placeholder 16"/>
          <p:cNvSpPr>
            <a:spLocks noGrp="1"/>
          </p:cNvSpPr>
          <p:nvPr>
            <p:ph sz="quarter" idx="14" hasCustomPrompt="1"/>
          </p:nvPr>
        </p:nvSpPr>
        <p:spPr>
          <a:xfrm>
            <a:off x="252000" y="1352550"/>
            <a:ext cx="8640000" cy="2895600"/>
          </a:xfrm>
          <a:prstGeom prst="rect">
            <a:avLst/>
          </a:prstGeom>
        </p:spPr>
        <p:txBody>
          <a:bodyPr>
            <a:noAutofit/>
          </a:bodyPr>
          <a:lstStyle>
            <a:lvl1pPr marL="0" indent="0">
              <a:lnSpc>
                <a:spcPct val="130000"/>
              </a:lnSpc>
              <a:spcBef>
                <a:spcPts val="0"/>
              </a:spcBef>
              <a:buNone/>
              <a:defRPr sz="1000" b="0" i="0">
                <a:solidFill>
                  <a:schemeClr val="tx1"/>
                </a:solidFill>
                <a:latin typeface="Roboto Light"/>
                <a:cs typeface="Roboto Light"/>
              </a:defRPr>
            </a:lvl1pPr>
            <a:lvl2pPr marL="456947" indent="0">
              <a:lnSpc>
                <a:spcPct val="120000"/>
              </a:lnSpc>
              <a:spcBef>
                <a:spcPts val="0"/>
              </a:spcBef>
              <a:buNone/>
              <a:defRPr sz="1000" b="0" i="0">
                <a:solidFill>
                  <a:schemeClr val="tx1"/>
                </a:solidFill>
                <a:latin typeface="Roboto Light"/>
                <a:cs typeface="Roboto Light"/>
              </a:defRPr>
            </a:lvl2pPr>
            <a:lvl3pPr marL="913911" indent="0">
              <a:lnSpc>
                <a:spcPct val="130000"/>
              </a:lnSpc>
              <a:spcBef>
                <a:spcPts val="0"/>
              </a:spcBef>
              <a:buNone/>
              <a:defRPr sz="1000" b="0" i="0">
                <a:solidFill>
                  <a:schemeClr val="tx1"/>
                </a:solidFill>
                <a:latin typeface="Roboto Light"/>
                <a:cs typeface="Roboto Light"/>
              </a:defRPr>
            </a:lvl3pPr>
            <a:lvl4pPr marL="1370867" indent="0">
              <a:lnSpc>
                <a:spcPct val="130000"/>
              </a:lnSpc>
              <a:spcBef>
                <a:spcPts val="0"/>
              </a:spcBef>
              <a:buNone/>
              <a:defRPr sz="1000" b="0" i="0">
                <a:solidFill>
                  <a:schemeClr val="tx1"/>
                </a:solidFill>
                <a:latin typeface="Roboto Light"/>
                <a:cs typeface="Roboto Light"/>
              </a:defRPr>
            </a:lvl4pPr>
            <a:lvl5pPr marL="1827821" indent="0">
              <a:lnSpc>
                <a:spcPct val="130000"/>
              </a:lnSpc>
              <a:spcBef>
                <a:spcPts val="0"/>
              </a:spcBef>
              <a:buFont typeface="Arial"/>
              <a:buNone/>
              <a:defRPr sz="1000" b="0" i="0">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p:cNvSpPr>
            <a:spLocks noGrp="1"/>
          </p:cNvSpPr>
          <p:nvPr>
            <p:ph type="ftr" sz="quarter" idx="17"/>
          </p:nvPr>
        </p:nvSpPr>
        <p:spPr/>
        <p:txBody>
          <a:bodyPr/>
          <a:lstStyle/>
          <a:p>
            <a:r>
              <a:rPr lang="en-US" dirty="0"/>
              <a:t>www.graphicriver.net/goashape</a:t>
            </a:r>
          </a:p>
        </p:txBody>
      </p:sp>
      <p:sp>
        <p:nvSpPr>
          <p:cNvPr id="4" name="Title 3"/>
          <p:cNvSpPr>
            <a:spLocks noGrp="1"/>
          </p:cNvSpPr>
          <p:nvPr>
            <p:ph type="title"/>
          </p:nvPr>
        </p:nvSpPr>
        <p:spPr/>
        <p:txBody>
          <a:bodyPr vert="horz"/>
          <a:lstStyle/>
          <a:p>
            <a:r>
              <a:rPr lang="x-none"/>
              <a:t>Click to edit Master title style</a:t>
            </a:r>
            <a:endParaRPr lang="en-US"/>
          </a:p>
        </p:txBody>
      </p:sp>
      <p:sp>
        <p:nvSpPr>
          <p:cNvPr id="6" name="Slide Number Placeholder 3"/>
          <p:cNvSpPr>
            <a:spLocks noGrp="1"/>
          </p:cNvSpPr>
          <p:nvPr>
            <p:ph type="sldNum" sz="quarter" idx="4"/>
          </p:nvPr>
        </p:nvSpPr>
        <p:spPr>
          <a:xfrm>
            <a:off x="8363213" y="535730"/>
            <a:ext cx="462117" cy="441914"/>
          </a:xfrm>
          <a:prstGeom prst="wedgeRectCallout">
            <a:avLst/>
          </a:prstGeom>
          <a:noFill/>
          <a:ln w="12700" cmpd="sng">
            <a:solidFill>
              <a:schemeClr val="accent2"/>
            </a:solidFill>
          </a:ln>
        </p:spPr>
        <p:txBody>
          <a:bodyPr wrap="none" lIns="143963" tIns="134997" rIns="143963" bIns="134997" anchor="ctr" anchorCtr="1">
            <a:spAutoFit/>
          </a:bodyPr>
          <a:lstStyle>
            <a:lvl1pPr>
              <a:defRPr lang="en-US" sz="1100">
                <a:ln>
                  <a:noFill/>
                </a:ln>
                <a:solidFill>
                  <a:schemeClr val="accent2"/>
                </a:solidFill>
                <a:latin typeface="Roboto Light"/>
                <a:cs typeface="Roboto Light"/>
              </a:defRPr>
            </a:lvl1pPr>
          </a:lstStyle>
          <a:p>
            <a:pPr defTabSz="685783"/>
            <a:fld id="{77513DED-9F41-6D4C-AADB-00EAAC4B4386}" type="slidenum">
              <a:rPr lang="en-US"/>
              <a:pPr defTabSz="685783"/>
              <a:t>‹#›</a:t>
            </a:fld>
            <a:endParaRPr lang="en-US"/>
          </a:p>
        </p:txBody>
      </p:sp>
    </p:spTree>
    <p:extLst>
      <p:ext uri="{BB962C8B-B14F-4D97-AF65-F5344CB8AC3E}">
        <p14:creationId xmlns:p14="http://schemas.microsoft.com/office/powerpoint/2010/main" val="89247665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extLst mod="1">
    <p:ext uri="{DCECCB84-F9BA-43D5-87BE-67443E8EF086}">
      <p15:sldGuideLst xmlns:p15="http://schemas.microsoft.com/office/powerpoint/2012/main">
        <p15:guide id="1" orient="horz" pos="2880" userDrawn="1">
          <p15:clr>
            <a:srgbClr val="FBAE40"/>
          </p15:clr>
        </p15:guide>
        <p15:guide id="2" pos="384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Slide 1">
    <p:spTree>
      <p:nvGrpSpPr>
        <p:cNvPr id="1" name=""/>
        <p:cNvGrpSpPr/>
        <p:nvPr/>
      </p:nvGrpSpPr>
      <p:grpSpPr>
        <a:xfrm>
          <a:off x="0" y="0"/>
          <a:ext cx="0" cy="0"/>
          <a:chOff x="0" y="0"/>
          <a:chExt cx="0" cy="0"/>
        </a:xfrm>
      </p:grpSpPr>
      <p:sp>
        <p:nvSpPr>
          <p:cNvPr id="14" name="Content Placeholder 16"/>
          <p:cNvSpPr>
            <a:spLocks noGrp="1"/>
          </p:cNvSpPr>
          <p:nvPr>
            <p:ph sz="quarter" idx="14"/>
          </p:nvPr>
        </p:nvSpPr>
        <p:spPr>
          <a:xfrm>
            <a:off x="0" y="1352555"/>
            <a:ext cx="9144000" cy="1981200"/>
          </a:xfrm>
          <a:prstGeom prst="rect">
            <a:avLst/>
          </a:prstGeom>
        </p:spPr>
        <p:txBody>
          <a:bodyPr>
            <a:noAutofit/>
          </a:bodyPr>
          <a:lstStyle>
            <a:lvl1pPr marL="0" indent="0">
              <a:lnSpc>
                <a:spcPct val="130000"/>
              </a:lnSpc>
              <a:spcBef>
                <a:spcPts val="0"/>
              </a:spcBef>
              <a:buNone/>
              <a:defRPr sz="1000" b="0" i="0">
                <a:solidFill>
                  <a:schemeClr val="tx1"/>
                </a:solidFill>
                <a:latin typeface="Roboto Light"/>
                <a:cs typeface="Roboto Light"/>
              </a:defRPr>
            </a:lvl1pPr>
            <a:lvl2pPr marL="456947" indent="0">
              <a:lnSpc>
                <a:spcPct val="120000"/>
              </a:lnSpc>
              <a:spcBef>
                <a:spcPts val="0"/>
              </a:spcBef>
              <a:buNone/>
              <a:defRPr sz="1000" b="0" i="0">
                <a:solidFill>
                  <a:schemeClr val="tx1"/>
                </a:solidFill>
                <a:latin typeface="Roboto Light"/>
                <a:cs typeface="Roboto Light"/>
              </a:defRPr>
            </a:lvl2pPr>
            <a:lvl3pPr marL="913911" indent="0">
              <a:lnSpc>
                <a:spcPct val="130000"/>
              </a:lnSpc>
              <a:spcBef>
                <a:spcPts val="0"/>
              </a:spcBef>
              <a:buNone/>
              <a:defRPr sz="1000" b="0" i="0">
                <a:solidFill>
                  <a:schemeClr val="tx1"/>
                </a:solidFill>
                <a:latin typeface="Roboto Light"/>
                <a:cs typeface="Roboto Light"/>
              </a:defRPr>
            </a:lvl3pPr>
            <a:lvl4pPr marL="1370867" indent="0">
              <a:lnSpc>
                <a:spcPct val="130000"/>
              </a:lnSpc>
              <a:spcBef>
                <a:spcPts val="0"/>
              </a:spcBef>
              <a:buNone/>
              <a:defRPr sz="1000" b="0" i="0">
                <a:solidFill>
                  <a:schemeClr val="tx1"/>
                </a:solidFill>
                <a:latin typeface="Roboto Light"/>
                <a:cs typeface="Roboto Light"/>
              </a:defRPr>
            </a:lvl4pPr>
            <a:lvl5pPr marL="1827821" indent="0">
              <a:lnSpc>
                <a:spcPct val="130000"/>
              </a:lnSpc>
              <a:spcBef>
                <a:spcPts val="0"/>
              </a:spcBef>
              <a:buFont typeface="Arial"/>
              <a:buNone/>
              <a:defRPr sz="1000" b="0" i="0">
                <a:solidFill>
                  <a:schemeClr val="tx1"/>
                </a:solidFill>
                <a:latin typeface="Roboto Light"/>
                <a:cs typeface="Roboto Light"/>
              </a:defRPr>
            </a:lvl5pPr>
          </a:lstStyle>
          <a:p>
            <a:pPr lvl="0"/>
            <a:endParaRPr lang="en-US" dirty="0"/>
          </a:p>
        </p:txBody>
      </p:sp>
      <p:sp>
        <p:nvSpPr>
          <p:cNvPr id="2" name="Footer Placeholder 1"/>
          <p:cNvSpPr>
            <a:spLocks noGrp="1"/>
          </p:cNvSpPr>
          <p:nvPr>
            <p:ph type="ftr" sz="quarter" idx="17"/>
          </p:nvPr>
        </p:nvSpPr>
        <p:spPr/>
        <p:txBody>
          <a:bodyPr/>
          <a:lstStyle/>
          <a:p>
            <a:r>
              <a:rPr lang="en-US" dirty="0"/>
              <a:t>www.graphicriver.net/goashape</a:t>
            </a:r>
          </a:p>
        </p:txBody>
      </p:sp>
      <p:sp>
        <p:nvSpPr>
          <p:cNvPr id="4" name="Title 3"/>
          <p:cNvSpPr>
            <a:spLocks noGrp="1"/>
          </p:cNvSpPr>
          <p:nvPr>
            <p:ph type="title"/>
          </p:nvPr>
        </p:nvSpPr>
        <p:spPr/>
        <p:txBody>
          <a:bodyPr vert="horz"/>
          <a:lstStyle/>
          <a:p>
            <a:r>
              <a:rPr lang="x-none"/>
              <a:t>Click to edit Master title style</a:t>
            </a:r>
            <a:endParaRPr lang="en-US"/>
          </a:p>
        </p:txBody>
      </p:sp>
      <p:sp>
        <p:nvSpPr>
          <p:cNvPr id="5" name="Text Placeholder 4"/>
          <p:cNvSpPr>
            <a:spLocks noGrp="1"/>
          </p:cNvSpPr>
          <p:nvPr>
            <p:ph type="body" sz="quarter" idx="18"/>
          </p:nvPr>
        </p:nvSpPr>
        <p:spPr>
          <a:xfrm>
            <a:off x="252416" y="3486150"/>
            <a:ext cx="4319588" cy="914400"/>
          </a:xfrm>
        </p:spPr>
        <p:txBody>
          <a:bodyPr/>
          <a:lstStyle>
            <a:lvl1pPr>
              <a:lnSpc>
                <a:spcPct val="120000"/>
              </a:lnSpc>
              <a:defRPr/>
            </a:lvl1pPr>
            <a:lvl2pPr>
              <a:lnSpc>
                <a:spcPct val="120000"/>
              </a:lnSpc>
              <a:defRPr/>
            </a:lvl2pPr>
            <a:lvl3pPr>
              <a:lnSpc>
                <a:spcPct val="120000"/>
              </a:lnSpc>
              <a:defRPr/>
            </a:lvl3pPr>
            <a:lvl4pPr>
              <a:lnSpc>
                <a:spcPct val="120000"/>
              </a:lnSpc>
              <a:defRPr/>
            </a:lvl4pPr>
            <a:lvl5pPr>
              <a:lnSpc>
                <a:spcPct val="120000"/>
              </a:lnSpc>
              <a:defRPr/>
            </a:lvl5pPr>
          </a:lstStyle>
          <a:p>
            <a:pPr lvl="0"/>
            <a:endParaRPr lang="en-US"/>
          </a:p>
        </p:txBody>
      </p:sp>
      <p:sp>
        <p:nvSpPr>
          <p:cNvPr id="7" name="Text Placeholder 4"/>
          <p:cNvSpPr>
            <a:spLocks noGrp="1"/>
          </p:cNvSpPr>
          <p:nvPr>
            <p:ph type="body" sz="quarter" idx="19"/>
          </p:nvPr>
        </p:nvSpPr>
        <p:spPr>
          <a:xfrm>
            <a:off x="4572004" y="3486150"/>
            <a:ext cx="4319588" cy="914400"/>
          </a:xfrm>
        </p:spPr>
        <p:txBody>
          <a:bodyPr/>
          <a:lstStyle>
            <a:lvl1pPr>
              <a:lnSpc>
                <a:spcPct val="120000"/>
              </a:lnSpc>
              <a:defRPr/>
            </a:lvl1pPr>
            <a:lvl2pPr>
              <a:lnSpc>
                <a:spcPct val="120000"/>
              </a:lnSpc>
              <a:defRPr/>
            </a:lvl2pPr>
            <a:lvl3pPr>
              <a:lnSpc>
                <a:spcPct val="120000"/>
              </a:lnSpc>
              <a:defRPr/>
            </a:lvl3pPr>
            <a:lvl4pPr>
              <a:lnSpc>
                <a:spcPct val="120000"/>
              </a:lnSpc>
              <a:defRPr/>
            </a:lvl4pPr>
            <a:lvl5pPr>
              <a:lnSpc>
                <a:spcPct val="120000"/>
              </a:lnSpc>
              <a:defRPr/>
            </a:lvl5pPr>
          </a:lstStyle>
          <a:p>
            <a:pPr lvl="0"/>
            <a:endParaRPr lang="en-US"/>
          </a:p>
        </p:txBody>
      </p:sp>
      <p:sp>
        <p:nvSpPr>
          <p:cNvPr id="9" name="Slide Number Placeholder 3"/>
          <p:cNvSpPr>
            <a:spLocks noGrp="1"/>
          </p:cNvSpPr>
          <p:nvPr>
            <p:ph type="sldNum" sz="quarter" idx="4"/>
          </p:nvPr>
        </p:nvSpPr>
        <p:spPr>
          <a:xfrm>
            <a:off x="8363213" y="535730"/>
            <a:ext cx="462117" cy="441914"/>
          </a:xfrm>
          <a:prstGeom prst="wedgeRectCallout">
            <a:avLst/>
          </a:prstGeom>
          <a:noFill/>
          <a:ln w="12700" cmpd="sng">
            <a:solidFill>
              <a:schemeClr val="accent2"/>
            </a:solidFill>
          </a:ln>
        </p:spPr>
        <p:txBody>
          <a:bodyPr wrap="none" lIns="143963" tIns="134997" rIns="143963" bIns="134997" anchor="ctr" anchorCtr="1">
            <a:spAutoFit/>
          </a:bodyPr>
          <a:lstStyle>
            <a:lvl1pPr>
              <a:defRPr lang="en-US" sz="1100">
                <a:ln>
                  <a:noFill/>
                </a:ln>
                <a:solidFill>
                  <a:schemeClr val="accent2"/>
                </a:solidFill>
                <a:latin typeface="Roboto Light"/>
                <a:cs typeface="Roboto Light"/>
              </a:defRPr>
            </a:lvl1pPr>
          </a:lstStyle>
          <a:p>
            <a:pPr defTabSz="685783"/>
            <a:fld id="{77513DED-9F41-6D4C-AADB-00EAAC4B4386}" type="slidenum">
              <a:rPr lang="en-US"/>
              <a:pPr defTabSz="685783"/>
              <a:t>‹#›</a:t>
            </a:fld>
            <a:endParaRPr lang="en-US"/>
          </a:p>
        </p:txBody>
      </p:sp>
    </p:spTree>
    <p:extLst>
      <p:ext uri="{BB962C8B-B14F-4D97-AF65-F5344CB8AC3E}">
        <p14:creationId xmlns:p14="http://schemas.microsoft.com/office/powerpoint/2010/main" val="250227769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extLst mod="1">
    <p:ext uri="{DCECCB84-F9BA-43D5-87BE-67443E8EF086}">
      <p15:sldGuideLst xmlns:p15="http://schemas.microsoft.com/office/powerpoint/2012/main">
        <p15:guide id="1" orient="horz" pos="2880" userDrawn="1">
          <p15:clr>
            <a:srgbClr val="FBAE40"/>
          </p15:clr>
        </p15:guide>
        <p15:guide id="2" pos="384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Content Placeholder 16"/>
          <p:cNvSpPr>
            <a:spLocks noGrp="1"/>
          </p:cNvSpPr>
          <p:nvPr>
            <p:ph sz="quarter" idx="14" hasCustomPrompt="1"/>
          </p:nvPr>
        </p:nvSpPr>
        <p:spPr>
          <a:xfrm>
            <a:off x="6019831" y="1352550"/>
            <a:ext cx="2872201" cy="2880000"/>
          </a:xfrm>
          <a:prstGeom prst="rect">
            <a:avLst/>
          </a:prstGeom>
        </p:spPr>
        <p:txBody>
          <a:bodyPr>
            <a:noAutofit/>
          </a:bodyPr>
          <a:lstStyle>
            <a:lvl1pPr marL="0" indent="0">
              <a:lnSpc>
                <a:spcPct val="120000"/>
              </a:lnSpc>
              <a:buNone/>
              <a:defRPr sz="1000">
                <a:solidFill>
                  <a:schemeClr val="tx1"/>
                </a:solidFill>
                <a:latin typeface="Roboto Light"/>
                <a:cs typeface="Roboto Light"/>
              </a:defRPr>
            </a:lvl1pPr>
            <a:lvl2pPr marL="456947" indent="0">
              <a:lnSpc>
                <a:spcPct val="120000"/>
              </a:lnSpc>
              <a:buNone/>
              <a:defRPr sz="1000">
                <a:solidFill>
                  <a:schemeClr val="tx1"/>
                </a:solidFill>
                <a:latin typeface="Roboto Light"/>
                <a:cs typeface="Roboto Light"/>
              </a:defRPr>
            </a:lvl2pPr>
            <a:lvl3pPr marL="913911" indent="0">
              <a:lnSpc>
                <a:spcPct val="120000"/>
              </a:lnSpc>
              <a:buNone/>
              <a:defRPr sz="1000">
                <a:solidFill>
                  <a:schemeClr val="tx1"/>
                </a:solidFill>
                <a:latin typeface="Roboto Light"/>
                <a:cs typeface="Roboto Light"/>
              </a:defRPr>
            </a:lvl3pPr>
            <a:lvl4pPr marL="1370867" indent="0">
              <a:lnSpc>
                <a:spcPct val="120000"/>
              </a:lnSpc>
              <a:buNone/>
              <a:defRPr sz="1000">
                <a:solidFill>
                  <a:schemeClr val="tx1"/>
                </a:solidFill>
                <a:latin typeface="Roboto Light"/>
                <a:cs typeface="Roboto Light"/>
              </a:defRPr>
            </a:lvl4pPr>
            <a:lvl5pPr marL="1827821" indent="0">
              <a:lnSpc>
                <a:spcPct val="120000"/>
              </a:lnSpc>
              <a:buFont typeface="Arial"/>
              <a:buNone/>
              <a:defRPr sz="1000">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7"/>
          </p:nvPr>
        </p:nvSpPr>
        <p:spPr/>
        <p:txBody>
          <a:bodyPr/>
          <a:lstStyle/>
          <a:p>
            <a:r>
              <a:rPr lang="en-US" dirty="0"/>
              <a:t>www.graphicriver.net/goashape</a:t>
            </a:r>
          </a:p>
        </p:txBody>
      </p:sp>
      <p:sp>
        <p:nvSpPr>
          <p:cNvPr id="7" name="Content Placeholder 16"/>
          <p:cNvSpPr>
            <a:spLocks noGrp="1"/>
          </p:cNvSpPr>
          <p:nvPr>
            <p:ph sz="quarter" idx="19" hasCustomPrompt="1"/>
          </p:nvPr>
        </p:nvSpPr>
        <p:spPr>
          <a:xfrm>
            <a:off x="252447" y="1352550"/>
            <a:ext cx="2871787" cy="2880000"/>
          </a:xfrm>
          <a:prstGeom prst="rect">
            <a:avLst/>
          </a:prstGeom>
        </p:spPr>
        <p:txBody>
          <a:bodyPr>
            <a:noAutofit/>
          </a:bodyPr>
          <a:lstStyle>
            <a:lvl1pPr marL="0" indent="0">
              <a:lnSpc>
                <a:spcPct val="120000"/>
              </a:lnSpc>
              <a:buNone/>
              <a:defRPr sz="1000">
                <a:solidFill>
                  <a:schemeClr val="tx1"/>
                </a:solidFill>
                <a:latin typeface="Roboto Light"/>
                <a:cs typeface="Roboto Light"/>
              </a:defRPr>
            </a:lvl1pPr>
            <a:lvl2pPr marL="456947" indent="0">
              <a:lnSpc>
                <a:spcPct val="120000"/>
              </a:lnSpc>
              <a:buNone/>
              <a:defRPr sz="1000">
                <a:solidFill>
                  <a:schemeClr val="tx1"/>
                </a:solidFill>
                <a:latin typeface="Roboto Light"/>
                <a:cs typeface="Roboto Light"/>
              </a:defRPr>
            </a:lvl2pPr>
            <a:lvl3pPr marL="913911" indent="0">
              <a:lnSpc>
                <a:spcPct val="120000"/>
              </a:lnSpc>
              <a:buNone/>
              <a:defRPr sz="1000">
                <a:solidFill>
                  <a:schemeClr val="tx1"/>
                </a:solidFill>
                <a:latin typeface="Roboto Light"/>
                <a:cs typeface="Roboto Light"/>
              </a:defRPr>
            </a:lvl3pPr>
            <a:lvl4pPr marL="1370867" indent="0">
              <a:lnSpc>
                <a:spcPct val="120000"/>
              </a:lnSpc>
              <a:buNone/>
              <a:defRPr sz="1000">
                <a:solidFill>
                  <a:schemeClr val="tx1"/>
                </a:solidFill>
                <a:latin typeface="Roboto Light"/>
                <a:cs typeface="Roboto Light"/>
              </a:defRPr>
            </a:lvl4pPr>
            <a:lvl5pPr marL="1827821" indent="0">
              <a:lnSpc>
                <a:spcPct val="120000"/>
              </a:lnSpc>
              <a:buFont typeface="Arial"/>
              <a:buNone/>
              <a:defRPr sz="1000">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16"/>
          <p:cNvSpPr>
            <a:spLocks noGrp="1"/>
          </p:cNvSpPr>
          <p:nvPr>
            <p:ph sz="quarter" idx="20" hasCustomPrompt="1"/>
          </p:nvPr>
        </p:nvSpPr>
        <p:spPr>
          <a:xfrm>
            <a:off x="3141159" y="1352550"/>
            <a:ext cx="2871787" cy="2880000"/>
          </a:xfrm>
          <a:prstGeom prst="rect">
            <a:avLst/>
          </a:prstGeom>
        </p:spPr>
        <p:txBody>
          <a:bodyPr>
            <a:noAutofit/>
          </a:bodyPr>
          <a:lstStyle>
            <a:lvl1pPr marL="0" indent="0">
              <a:lnSpc>
                <a:spcPct val="120000"/>
              </a:lnSpc>
              <a:buNone/>
              <a:defRPr sz="1000">
                <a:solidFill>
                  <a:schemeClr val="tx1"/>
                </a:solidFill>
                <a:latin typeface="Roboto Light"/>
                <a:cs typeface="Roboto Light"/>
              </a:defRPr>
            </a:lvl1pPr>
            <a:lvl2pPr marL="456947" indent="0">
              <a:lnSpc>
                <a:spcPct val="120000"/>
              </a:lnSpc>
              <a:buNone/>
              <a:defRPr sz="1000">
                <a:solidFill>
                  <a:schemeClr val="tx1"/>
                </a:solidFill>
                <a:latin typeface="Roboto Light"/>
                <a:cs typeface="Roboto Light"/>
              </a:defRPr>
            </a:lvl2pPr>
            <a:lvl3pPr marL="913911" indent="0">
              <a:lnSpc>
                <a:spcPct val="120000"/>
              </a:lnSpc>
              <a:buNone/>
              <a:defRPr sz="1000">
                <a:solidFill>
                  <a:schemeClr val="tx1"/>
                </a:solidFill>
                <a:latin typeface="Roboto Light"/>
                <a:cs typeface="Roboto Light"/>
              </a:defRPr>
            </a:lvl3pPr>
            <a:lvl4pPr marL="1370867" indent="0">
              <a:lnSpc>
                <a:spcPct val="120000"/>
              </a:lnSpc>
              <a:buNone/>
              <a:defRPr sz="1000">
                <a:solidFill>
                  <a:schemeClr val="tx1"/>
                </a:solidFill>
                <a:latin typeface="Roboto Light"/>
                <a:cs typeface="Roboto Light"/>
              </a:defRPr>
            </a:lvl4pPr>
            <a:lvl5pPr marL="1827821" indent="0">
              <a:lnSpc>
                <a:spcPct val="120000"/>
              </a:lnSpc>
              <a:buFont typeface="Arial"/>
              <a:buNone/>
              <a:defRPr sz="1000">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vert="horz"/>
          <a:lstStyle/>
          <a:p>
            <a:r>
              <a:rPr lang="x-none"/>
              <a:t>Click to edit Master title style</a:t>
            </a:r>
            <a:endParaRPr lang="en-US"/>
          </a:p>
        </p:txBody>
      </p:sp>
      <p:sp>
        <p:nvSpPr>
          <p:cNvPr id="10" name="Slide Number Placeholder 3"/>
          <p:cNvSpPr>
            <a:spLocks noGrp="1"/>
          </p:cNvSpPr>
          <p:nvPr>
            <p:ph type="sldNum" sz="quarter" idx="4"/>
          </p:nvPr>
        </p:nvSpPr>
        <p:spPr>
          <a:xfrm>
            <a:off x="8363213" y="535730"/>
            <a:ext cx="462117" cy="441914"/>
          </a:xfrm>
          <a:prstGeom prst="wedgeRectCallout">
            <a:avLst/>
          </a:prstGeom>
          <a:noFill/>
          <a:ln w="12700" cmpd="sng">
            <a:solidFill>
              <a:schemeClr val="accent2"/>
            </a:solidFill>
          </a:ln>
        </p:spPr>
        <p:txBody>
          <a:bodyPr wrap="none" lIns="143963" tIns="134997" rIns="143963" bIns="134997" anchor="ctr" anchorCtr="1">
            <a:spAutoFit/>
          </a:bodyPr>
          <a:lstStyle>
            <a:lvl1pPr>
              <a:defRPr lang="en-US" sz="1100">
                <a:ln>
                  <a:noFill/>
                </a:ln>
                <a:solidFill>
                  <a:schemeClr val="accent2"/>
                </a:solidFill>
                <a:latin typeface="Roboto Light"/>
                <a:cs typeface="Roboto Light"/>
              </a:defRPr>
            </a:lvl1pPr>
          </a:lstStyle>
          <a:p>
            <a:pPr defTabSz="685783"/>
            <a:fld id="{77513DED-9F41-6D4C-AADB-00EAAC4B4386}" type="slidenum">
              <a:rPr lang="en-US"/>
              <a:pPr defTabSz="685783"/>
              <a:t>‹#›</a:t>
            </a:fld>
            <a:endParaRPr lang="en-US"/>
          </a:p>
        </p:txBody>
      </p:sp>
    </p:spTree>
    <p:extLst>
      <p:ext uri="{BB962C8B-B14F-4D97-AF65-F5344CB8AC3E}">
        <p14:creationId xmlns:p14="http://schemas.microsoft.com/office/powerpoint/2010/main" val="230204966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Slide 1">
    <p:spTree>
      <p:nvGrpSpPr>
        <p:cNvPr id="1" name=""/>
        <p:cNvGrpSpPr/>
        <p:nvPr/>
      </p:nvGrpSpPr>
      <p:grpSpPr>
        <a:xfrm>
          <a:off x="0" y="0"/>
          <a:ext cx="0" cy="0"/>
          <a:chOff x="0" y="0"/>
          <a:chExt cx="0" cy="0"/>
        </a:xfrm>
      </p:grpSpPr>
      <p:sp>
        <p:nvSpPr>
          <p:cNvPr id="3" name="Footer Placeholder 2"/>
          <p:cNvSpPr>
            <a:spLocks noGrp="1"/>
          </p:cNvSpPr>
          <p:nvPr>
            <p:ph type="ftr" sz="quarter" idx="23"/>
          </p:nvPr>
        </p:nvSpPr>
        <p:spPr/>
        <p:txBody>
          <a:bodyPr/>
          <a:lstStyle/>
          <a:p>
            <a:r>
              <a:rPr lang="en-US" dirty="0"/>
              <a:t>www.graphicriver.net/goashape</a:t>
            </a:r>
          </a:p>
        </p:txBody>
      </p:sp>
      <p:sp>
        <p:nvSpPr>
          <p:cNvPr id="6" name="Title 5"/>
          <p:cNvSpPr>
            <a:spLocks noGrp="1"/>
          </p:cNvSpPr>
          <p:nvPr>
            <p:ph type="title"/>
          </p:nvPr>
        </p:nvSpPr>
        <p:spPr/>
        <p:txBody>
          <a:bodyPr vert="horz"/>
          <a:lstStyle/>
          <a:p>
            <a:r>
              <a:rPr lang="x-none"/>
              <a:t>Click to edit Master title style</a:t>
            </a:r>
            <a:endParaRPr lang="en-US"/>
          </a:p>
        </p:txBody>
      </p:sp>
      <p:sp>
        <p:nvSpPr>
          <p:cNvPr id="4" name="Content Placeholder 3"/>
          <p:cNvSpPr>
            <a:spLocks noGrp="1"/>
          </p:cNvSpPr>
          <p:nvPr>
            <p:ph sz="quarter" idx="24"/>
          </p:nvPr>
        </p:nvSpPr>
        <p:spPr>
          <a:xfrm>
            <a:off x="252449" y="1352550"/>
            <a:ext cx="2159001" cy="2880000"/>
          </a:xfrm>
        </p:spPr>
        <p:txBody>
          <a:bodyPr/>
          <a:lstStyle/>
          <a:p>
            <a:pPr lvl="0"/>
            <a:r>
              <a:rPr lang="sk-SK"/>
              <a:t>Click to edit Master text styles</a:t>
            </a:r>
          </a:p>
          <a:p>
            <a:pPr lvl="1"/>
            <a:r>
              <a:rPr lang="sk-SK"/>
              <a:t>Second level</a:t>
            </a:r>
          </a:p>
          <a:p>
            <a:pPr lvl="2"/>
            <a:r>
              <a:rPr lang="sk-SK"/>
              <a:t>Third level</a:t>
            </a:r>
          </a:p>
          <a:p>
            <a:pPr lvl="3"/>
            <a:r>
              <a:rPr lang="sk-SK"/>
              <a:t>Fourth level</a:t>
            </a:r>
          </a:p>
          <a:p>
            <a:pPr lvl="4"/>
            <a:r>
              <a:rPr lang="sk-SK"/>
              <a:t>Fifth level</a:t>
            </a:r>
            <a:endParaRPr lang="en-US"/>
          </a:p>
        </p:txBody>
      </p:sp>
      <p:sp>
        <p:nvSpPr>
          <p:cNvPr id="12" name="Content Placeholder 3"/>
          <p:cNvSpPr>
            <a:spLocks noGrp="1"/>
          </p:cNvSpPr>
          <p:nvPr>
            <p:ph sz="quarter" idx="25"/>
          </p:nvPr>
        </p:nvSpPr>
        <p:spPr>
          <a:xfrm>
            <a:off x="2411438" y="1352550"/>
            <a:ext cx="2159001" cy="2880000"/>
          </a:xfrm>
        </p:spPr>
        <p:txBody>
          <a:bodyPr/>
          <a:lstStyle/>
          <a:p>
            <a:pPr lvl="0"/>
            <a:r>
              <a:rPr lang="sk-SK"/>
              <a:t>Click to edit Master text styles</a:t>
            </a:r>
          </a:p>
          <a:p>
            <a:pPr lvl="1"/>
            <a:r>
              <a:rPr lang="sk-SK"/>
              <a:t>Second level</a:t>
            </a:r>
          </a:p>
          <a:p>
            <a:pPr lvl="2"/>
            <a:r>
              <a:rPr lang="sk-SK"/>
              <a:t>Third level</a:t>
            </a:r>
          </a:p>
          <a:p>
            <a:pPr lvl="3"/>
            <a:r>
              <a:rPr lang="sk-SK"/>
              <a:t>Fourth level</a:t>
            </a:r>
          </a:p>
          <a:p>
            <a:pPr lvl="4"/>
            <a:r>
              <a:rPr lang="sk-SK"/>
              <a:t>Fifth level</a:t>
            </a:r>
            <a:endParaRPr lang="en-US"/>
          </a:p>
        </p:txBody>
      </p:sp>
      <p:sp>
        <p:nvSpPr>
          <p:cNvPr id="13" name="Content Placeholder 3"/>
          <p:cNvSpPr>
            <a:spLocks noGrp="1"/>
          </p:cNvSpPr>
          <p:nvPr>
            <p:ph sz="quarter" idx="26"/>
          </p:nvPr>
        </p:nvSpPr>
        <p:spPr>
          <a:xfrm>
            <a:off x="4570430" y="1352550"/>
            <a:ext cx="2159001" cy="2880000"/>
          </a:xfrm>
        </p:spPr>
        <p:txBody>
          <a:bodyPr/>
          <a:lstStyle/>
          <a:p>
            <a:pPr lvl="0"/>
            <a:r>
              <a:rPr lang="sk-SK"/>
              <a:t>Click to edit Master text styles</a:t>
            </a:r>
          </a:p>
          <a:p>
            <a:pPr lvl="1"/>
            <a:r>
              <a:rPr lang="sk-SK"/>
              <a:t>Second level</a:t>
            </a:r>
          </a:p>
          <a:p>
            <a:pPr lvl="2"/>
            <a:r>
              <a:rPr lang="sk-SK"/>
              <a:t>Third level</a:t>
            </a:r>
          </a:p>
          <a:p>
            <a:pPr lvl="3"/>
            <a:r>
              <a:rPr lang="sk-SK"/>
              <a:t>Fourth level</a:t>
            </a:r>
          </a:p>
          <a:p>
            <a:pPr lvl="4"/>
            <a:r>
              <a:rPr lang="sk-SK"/>
              <a:t>Fifth level</a:t>
            </a:r>
            <a:endParaRPr lang="en-US"/>
          </a:p>
        </p:txBody>
      </p:sp>
      <p:sp>
        <p:nvSpPr>
          <p:cNvPr id="14" name="Content Placeholder 3"/>
          <p:cNvSpPr>
            <a:spLocks noGrp="1"/>
          </p:cNvSpPr>
          <p:nvPr>
            <p:ph sz="quarter" idx="27"/>
          </p:nvPr>
        </p:nvSpPr>
        <p:spPr>
          <a:xfrm>
            <a:off x="6733043" y="1352550"/>
            <a:ext cx="2159001" cy="2880000"/>
          </a:xfrm>
        </p:spPr>
        <p:txBody>
          <a:bodyPr/>
          <a:lstStyle/>
          <a:p>
            <a:pPr lvl="0"/>
            <a:r>
              <a:rPr lang="sk-SK"/>
              <a:t>Click to edit Master text styles</a:t>
            </a:r>
          </a:p>
          <a:p>
            <a:pPr lvl="1"/>
            <a:r>
              <a:rPr lang="sk-SK"/>
              <a:t>Second level</a:t>
            </a:r>
          </a:p>
          <a:p>
            <a:pPr lvl="2"/>
            <a:r>
              <a:rPr lang="sk-SK"/>
              <a:t>Third level</a:t>
            </a:r>
          </a:p>
          <a:p>
            <a:pPr lvl="3"/>
            <a:r>
              <a:rPr lang="sk-SK"/>
              <a:t>Fourth level</a:t>
            </a:r>
          </a:p>
          <a:p>
            <a:pPr lvl="4"/>
            <a:r>
              <a:rPr lang="sk-SK"/>
              <a:t>Fifth level</a:t>
            </a:r>
            <a:endParaRPr lang="en-US"/>
          </a:p>
        </p:txBody>
      </p:sp>
      <p:sp>
        <p:nvSpPr>
          <p:cNvPr id="9" name="Slide Number Placeholder 3"/>
          <p:cNvSpPr>
            <a:spLocks noGrp="1"/>
          </p:cNvSpPr>
          <p:nvPr>
            <p:ph type="sldNum" sz="quarter" idx="4"/>
          </p:nvPr>
        </p:nvSpPr>
        <p:spPr>
          <a:xfrm>
            <a:off x="8363213" y="535730"/>
            <a:ext cx="462117" cy="441914"/>
          </a:xfrm>
          <a:prstGeom prst="wedgeRectCallout">
            <a:avLst/>
          </a:prstGeom>
          <a:noFill/>
          <a:ln w="12700" cmpd="sng">
            <a:solidFill>
              <a:schemeClr val="accent2"/>
            </a:solidFill>
          </a:ln>
        </p:spPr>
        <p:txBody>
          <a:bodyPr wrap="none" lIns="143963" tIns="134997" rIns="143963" bIns="134997" anchor="ctr" anchorCtr="1">
            <a:spAutoFit/>
          </a:bodyPr>
          <a:lstStyle>
            <a:lvl1pPr>
              <a:defRPr lang="en-US" sz="1100">
                <a:ln>
                  <a:noFill/>
                </a:ln>
                <a:solidFill>
                  <a:schemeClr val="accent2"/>
                </a:solidFill>
                <a:latin typeface="Roboto Light"/>
                <a:cs typeface="Roboto Light"/>
              </a:defRPr>
            </a:lvl1pPr>
          </a:lstStyle>
          <a:p>
            <a:pPr defTabSz="685783"/>
            <a:fld id="{77513DED-9F41-6D4C-AADB-00EAAC4B4386}" type="slidenum">
              <a:rPr lang="en-US"/>
              <a:pPr defTabSz="685783"/>
              <a:t>‹#›</a:t>
            </a:fld>
            <a:endParaRPr lang="en-US"/>
          </a:p>
        </p:txBody>
      </p:sp>
    </p:spTree>
    <p:extLst>
      <p:ext uri="{BB962C8B-B14F-4D97-AF65-F5344CB8AC3E}">
        <p14:creationId xmlns:p14="http://schemas.microsoft.com/office/powerpoint/2010/main" val="257731746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extLst mod="1">
    <p:ext uri="{DCECCB84-F9BA-43D5-87BE-67443E8EF086}">
      <p15:sldGuideLst xmlns:p15="http://schemas.microsoft.com/office/powerpoint/2012/main">
        <p15:guide id="1" orient="horz" pos="2880" userDrawn="1">
          <p15:clr>
            <a:srgbClr val="FBAE40"/>
          </p15:clr>
        </p15:guide>
        <p15:guide id="2" pos="384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Content Placeholder 16"/>
          <p:cNvSpPr>
            <a:spLocks noGrp="1"/>
          </p:cNvSpPr>
          <p:nvPr>
            <p:ph sz="quarter" idx="14" hasCustomPrompt="1"/>
          </p:nvPr>
        </p:nvSpPr>
        <p:spPr>
          <a:xfrm>
            <a:off x="4572000" y="1352550"/>
            <a:ext cx="4320000" cy="2895600"/>
          </a:xfrm>
          <a:prstGeom prst="rect">
            <a:avLst/>
          </a:prstGeom>
        </p:spPr>
        <p:txBody>
          <a:bodyPr>
            <a:normAutofit/>
          </a:bodyPr>
          <a:lstStyle>
            <a:lvl1pPr marL="0" indent="0">
              <a:lnSpc>
                <a:spcPct val="120000"/>
              </a:lnSpc>
              <a:buNone/>
              <a:defRPr sz="1000">
                <a:solidFill>
                  <a:schemeClr val="tx1"/>
                </a:solidFill>
                <a:latin typeface="Roboto Light"/>
                <a:cs typeface="Roboto Light"/>
              </a:defRPr>
            </a:lvl1pPr>
            <a:lvl2pPr marL="456947" indent="0">
              <a:lnSpc>
                <a:spcPct val="120000"/>
              </a:lnSpc>
              <a:buNone/>
              <a:defRPr sz="1000">
                <a:solidFill>
                  <a:schemeClr val="tx1"/>
                </a:solidFill>
                <a:latin typeface="Roboto Light"/>
                <a:cs typeface="Roboto Light"/>
              </a:defRPr>
            </a:lvl2pPr>
            <a:lvl3pPr marL="913911" indent="0">
              <a:lnSpc>
                <a:spcPct val="120000"/>
              </a:lnSpc>
              <a:buNone/>
              <a:defRPr sz="1000">
                <a:solidFill>
                  <a:schemeClr val="tx1"/>
                </a:solidFill>
                <a:latin typeface="Roboto Light"/>
                <a:cs typeface="Roboto Light"/>
              </a:defRPr>
            </a:lvl3pPr>
            <a:lvl4pPr marL="1370867" indent="0">
              <a:lnSpc>
                <a:spcPct val="120000"/>
              </a:lnSpc>
              <a:buNone/>
              <a:defRPr sz="1000">
                <a:solidFill>
                  <a:schemeClr val="tx1"/>
                </a:solidFill>
                <a:latin typeface="Roboto Light"/>
                <a:cs typeface="Roboto Light"/>
              </a:defRPr>
            </a:lvl4pPr>
            <a:lvl5pPr marL="1827821" indent="0">
              <a:lnSpc>
                <a:spcPct val="120000"/>
              </a:lnSpc>
              <a:buFont typeface="Arial"/>
              <a:buNone/>
              <a:defRPr sz="1000">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7"/>
          </p:nvPr>
        </p:nvSpPr>
        <p:spPr/>
        <p:txBody>
          <a:bodyPr/>
          <a:lstStyle/>
          <a:p>
            <a:r>
              <a:rPr lang="en-US" dirty="0"/>
              <a:t>www.graphicriver.net/goashape</a:t>
            </a:r>
          </a:p>
        </p:txBody>
      </p:sp>
      <p:sp>
        <p:nvSpPr>
          <p:cNvPr id="11" name="Title 10"/>
          <p:cNvSpPr>
            <a:spLocks noGrp="1"/>
          </p:cNvSpPr>
          <p:nvPr>
            <p:ph type="title"/>
          </p:nvPr>
        </p:nvSpPr>
        <p:spPr>
          <a:xfrm>
            <a:off x="252466" y="819152"/>
            <a:ext cx="7900987" cy="381000"/>
          </a:xfrm>
        </p:spPr>
        <p:txBody>
          <a:bodyPr vert="horz"/>
          <a:lstStyle/>
          <a:p>
            <a:r>
              <a:rPr lang="x-none"/>
              <a:t>Click to edit Master title style</a:t>
            </a:r>
            <a:endParaRPr lang="en-US"/>
          </a:p>
        </p:txBody>
      </p:sp>
      <p:pic>
        <p:nvPicPr>
          <p:cNvPr id="2" name="Picture 1" descr="monitor.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4400" y="1774300"/>
            <a:ext cx="3240000" cy="2473856"/>
          </a:xfrm>
          <a:prstGeom prst="rect">
            <a:avLst/>
          </a:prstGeom>
          <a:effectLst>
            <a:reflection stA="40000" endPos="5000" dir="5400000" sy="-100000" algn="bl" rotWithShape="0"/>
          </a:effectLst>
        </p:spPr>
      </p:pic>
      <p:sp>
        <p:nvSpPr>
          <p:cNvPr id="4" name="Content Placeholder 3"/>
          <p:cNvSpPr>
            <a:spLocks noGrp="1"/>
          </p:cNvSpPr>
          <p:nvPr>
            <p:ph sz="quarter" idx="18"/>
          </p:nvPr>
        </p:nvSpPr>
        <p:spPr>
          <a:xfrm>
            <a:off x="1032933" y="1894989"/>
            <a:ext cx="2988000" cy="1691999"/>
          </a:xfrm>
          <a:ln>
            <a:noFill/>
          </a:ln>
        </p:spPr>
        <p:txBody>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8" name="Slide Number Placeholder 3"/>
          <p:cNvSpPr>
            <a:spLocks noGrp="1"/>
          </p:cNvSpPr>
          <p:nvPr>
            <p:ph type="sldNum" sz="quarter" idx="4"/>
          </p:nvPr>
        </p:nvSpPr>
        <p:spPr>
          <a:xfrm>
            <a:off x="8363213" y="535730"/>
            <a:ext cx="462117" cy="441914"/>
          </a:xfrm>
          <a:prstGeom prst="wedgeRectCallout">
            <a:avLst/>
          </a:prstGeom>
          <a:noFill/>
          <a:ln w="12700" cmpd="sng">
            <a:solidFill>
              <a:schemeClr val="accent2"/>
            </a:solidFill>
          </a:ln>
        </p:spPr>
        <p:txBody>
          <a:bodyPr wrap="none" lIns="143963" tIns="134997" rIns="143963" bIns="134997" anchor="ctr" anchorCtr="1">
            <a:spAutoFit/>
          </a:bodyPr>
          <a:lstStyle>
            <a:lvl1pPr>
              <a:defRPr lang="en-US" sz="1100">
                <a:ln>
                  <a:noFill/>
                </a:ln>
                <a:solidFill>
                  <a:schemeClr val="accent2"/>
                </a:solidFill>
                <a:latin typeface="Roboto Light"/>
                <a:cs typeface="Roboto Light"/>
              </a:defRPr>
            </a:lvl1pPr>
          </a:lstStyle>
          <a:p>
            <a:pPr defTabSz="685783"/>
            <a:fld id="{77513DED-9F41-6D4C-AADB-00EAAC4B4386}" type="slidenum">
              <a:rPr lang="en-US"/>
              <a:pPr defTabSz="685783"/>
              <a:t>‹#›</a:t>
            </a:fld>
            <a:endParaRPr lang="en-US"/>
          </a:p>
        </p:txBody>
      </p:sp>
    </p:spTree>
    <p:extLst>
      <p:ext uri="{BB962C8B-B14F-4D97-AF65-F5344CB8AC3E}">
        <p14:creationId xmlns:p14="http://schemas.microsoft.com/office/powerpoint/2010/main" val="172199530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ound Same Side Corner Rectangle 2"/>
          <p:cNvSpPr/>
          <p:nvPr userDrawn="1"/>
        </p:nvSpPr>
        <p:spPr>
          <a:xfrm>
            <a:off x="609601" y="1657352"/>
            <a:ext cx="3505200" cy="304800"/>
          </a:xfrm>
          <a:prstGeom prst="round2SameRect">
            <a:avLst>
              <a:gd name="adj1" fmla="val 16526"/>
              <a:gd name="adj2" fmla="val 0"/>
            </a:avLst>
          </a:prstGeom>
          <a:solidFill>
            <a:schemeClr val="bg1">
              <a:lumMod val="85000"/>
            </a:schemeClr>
          </a:solidFill>
          <a:ln w="19050" cmpd="sng">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lIns="91418" tIns="45708" rIns="91418" bIns="45708" rtlCol="0" anchor="ctr"/>
          <a:lstStyle/>
          <a:p>
            <a:pPr algn="ctr"/>
            <a:endParaRPr lang="en-US" sz="1800">
              <a:solidFill>
                <a:schemeClr val="bg1">
                  <a:lumMod val="95000"/>
                </a:schemeClr>
              </a:solidFill>
            </a:endParaRPr>
          </a:p>
        </p:txBody>
      </p:sp>
      <p:sp>
        <p:nvSpPr>
          <p:cNvPr id="5" name="Content Placeholder 16"/>
          <p:cNvSpPr>
            <a:spLocks noGrp="1"/>
          </p:cNvSpPr>
          <p:nvPr>
            <p:ph sz="quarter" idx="14" hasCustomPrompt="1"/>
          </p:nvPr>
        </p:nvSpPr>
        <p:spPr>
          <a:xfrm>
            <a:off x="4572000" y="1657350"/>
            <a:ext cx="4320000" cy="2438400"/>
          </a:xfrm>
          <a:prstGeom prst="rect">
            <a:avLst/>
          </a:prstGeom>
        </p:spPr>
        <p:txBody>
          <a:bodyPr>
            <a:normAutofit/>
          </a:bodyPr>
          <a:lstStyle>
            <a:lvl1pPr marL="0" indent="0">
              <a:lnSpc>
                <a:spcPct val="120000"/>
              </a:lnSpc>
              <a:buNone/>
              <a:defRPr sz="1000">
                <a:solidFill>
                  <a:schemeClr val="tx1"/>
                </a:solidFill>
                <a:latin typeface="Roboto Light"/>
                <a:cs typeface="Roboto Light"/>
              </a:defRPr>
            </a:lvl1pPr>
            <a:lvl2pPr marL="456947" indent="0">
              <a:lnSpc>
                <a:spcPct val="120000"/>
              </a:lnSpc>
              <a:buNone/>
              <a:defRPr sz="1000">
                <a:solidFill>
                  <a:schemeClr val="tx1"/>
                </a:solidFill>
                <a:latin typeface="Roboto Light"/>
                <a:cs typeface="Roboto Light"/>
              </a:defRPr>
            </a:lvl2pPr>
            <a:lvl3pPr marL="913911" indent="0">
              <a:lnSpc>
                <a:spcPct val="120000"/>
              </a:lnSpc>
              <a:buNone/>
              <a:defRPr sz="1000">
                <a:solidFill>
                  <a:schemeClr val="tx1"/>
                </a:solidFill>
                <a:latin typeface="Roboto Light"/>
                <a:cs typeface="Roboto Light"/>
              </a:defRPr>
            </a:lvl3pPr>
            <a:lvl4pPr marL="1370867" indent="0">
              <a:lnSpc>
                <a:spcPct val="120000"/>
              </a:lnSpc>
              <a:buNone/>
              <a:defRPr sz="1000">
                <a:solidFill>
                  <a:schemeClr val="tx1"/>
                </a:solidFill>
                <a:latin typeface="Roboto Light"/>
                <a:cs typeface="Roboto Light"/>
              </a:defRPr>
            </a:lvl4pPr>
            <a:lvl5pPr marL="1827821" indent="0">
              <a:lnSpc>
                <a:spcPct val="120000"/>
              </a:lnSpc>
              <a:buFont typeface="Arial"/>
              <a:buNone/>
              <a:defRPr sz="1000">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7"/>
          </p:nvPr>
        </p:nvSpPr>
        <p:spPr/>
        <p:txBody>
          <a:bodyPr/>
          <a:lstStyle/>
          <a:p>
            <a:r>
              <a:rPr lang="en-US" dirty="0"/>
              <a:t>www.graphicriver.net/goashape</a:t>
            </a:r>
          </a:p>
        </p:txBody>
      </p:sp>
      <p:sp>
        <p:nvSpPr>
          <p:cNvPr id="11" name="Title 10"/>
          <p:cNvSpPr>
            <a:spLocks noGrp="1"/>
          </p:cNvSpPr>
          <p:nvPr>
            <p:ph type="title"/>
          </p:nvPr>
        </p:nvSpPr>
        <p:spPr>
          <a:xfrm>
            <a:off x="252466" y="819152"/>
            <a:ext cx="7900987" cy="381000"/>
          </a:xfrm>
        </p:spPr>
        <p:txBody>
          <a:bodyPr vert="horz"/>
          <a:lstStyle/>
          <a:p>
            <a:r>
              <a:rPr lang="x-none"/>
              <a:t>Click to edit Master title style</a:t>
            </a:r>
            <a:endParaRPr lang="en-US"/>
          </a:p>
        </p:txBody>
      </p:sp>
      <p:sp>
        <p:nvSpPr>
          <p:cNvPr id="8" name="Multiply 7"/>
          <p:cNvSpPr/>
          <p:nvPr userDrawn="1"/>
        </p:nvSpPr>
        <p:spPr>
          <a:xfrm>
            <a:off x="3886203" y="1739900"/>
            <a:ext cx="152400" cy="152400"/>
          </a:xfrm>
          <a:prstGeom prst="mathMultiply">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lIns="91418" tIns="45708" rIns="91418" bIns="45708" rtlCol="0" anchor="ctr"/>
          <a:lstStyle/>
          <a:p>
            <a:pPr algn="ctr"/>
            <a:endParaRPr lang="en-US" sz="1800"/>
          </a:p>
        </p:txBody>
      </p:sp>
      <p:sp>
        <p:nvSpPr>
          <p:cNvPr id="2" name="Rectangle 1"/>
          <p:cNvSpPr/>
          <p:nvPr userDrawn="1"/>
        </p:nvSpPr>
        <p:spPr>
          <a:xfrm>
            <a:off x="685851" y="1739900"/>
            <a:ext cx="2819401" cy="152400"/>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lIns="91418" tIns="45708" rIns="91418" bIns="45708" rtlCol="0" anchor="ctr"/>
          <a:lstStyle/>
          <a:p>
            <a:pPr algn="l">
              <a:lnSpc>
                <a:spcPct val="80000"/>
              </a:lnSpc>
            </a:pPr>
            <a:r>
              <a:rPr lang="en-US" sz="600">
                <a:solidFill>
                  <a:schemeClr val="tx2"/>
                </a:solidFill>
              </a:rPr>
              <a:t>https://domain.net</a:t>
            </a:r>
          </a:p>
        </p:txBody>
      </p:sp>
      <p:sp>
        <p:nvSpPr>
          <p:cNvPr id="4" name="Content Placeholder 3"/>
          <p:cNvSpPr>
            <a:spLocks noGrp="1"/>
          </p:cNvSpPr>
          <p:nvPr>
            <p:ph sz="quarter" idx="18"/>
          </p:nvPr>
        </p:nvSpPr>
        <p:spPr>
          <a:xfrm>
            <a:off x="609601" y="1960033"/>
            <a:ext cx="3505200" cy="2133600"/>
          </a:xfrm>
          <a:ln>
            <a:solidFill>
              <a:schemeClr val="bg1">
                <a:lumMod val="85000"/>
              </a:schemeClr>
            </a:solidFill>
          </a:ln>
          <a:effectLst/>
        </p:spPr>
        <p:txBody>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10" name="Slide Number Placeholder 3"/>
          <p:cNvSpPr>
            <a:spLocks noGrp="1"/>
          </p:cNvSpPr>
          <p:nvPr>
            <p:ph type="sldNum" sz="quarter" idx="4"/>
          </p:nvPr>
        </p:nvSpPr>
        <p:spPr>
          <a:xfrm>
            <a:off x="8363213" y="535730"/>
            <a:ext cx="462117" cy="441914"/>
          </a:xfrm>
          <a:prstGeom prst="wedgeRectCallout">
            <a:avLst/>
          </a:prstGeom>
          <a:noFill/>
          <a:ln w="12700" cmpd="sng">
            <a:solidFill>
              <a:schemeClr val="accent2"/>
            </a:solidFill>
          </a:ln>
        </p:spPr>
        <p:txBody>
          <a:bodyPr wrap="none" lIns="143963" tIns="134997" rIns="143963" bIns="134997" anchor="ctr" anchorCtr="1">
            <a:spAutoFit/>
          </a:bodyPr>
          <a:lstStyle>
            <a:lvl1pPr>
              <a:defRPr lang="en-US" sz="1100">
                <a:ln>
                  <a:noFill/>
                </a:ln>
                <a:solidFill>
                  <a:schemeClr val="accent2"/>
                </a:solidFill>
                <a:latin typeface="Roboto Light"/>
                <a:cs typeface="Roboto Light"/>
              </a:defRPr>
            </a:lvl1pPr>
          </a:lstStyle>
          <a:p>
            <a:pPr defTabSz="685783"/>
            <a:fld id="{77513DED-9F41-6D4C-AADB-00EAAC4B4386}" type="slidenum">
              <a:rPr lang="en-US"/>
              <a:pPr defTabSz="685783"/>
              <a:t>‹#›</a:t>
            </a:fld>
            <a:endParaRPr lang="en-US"/>
          </a:p>
        </p:txBody>
      </p:sp>
    </p:spTree>
    <p:extLst>
      <p:ext uri="{BB962C8B-B14F-4D97-AF65-F5344CB8AC3E}">
        <p14:creationId xmlns:p14="http://schemas.microsoft.com/office/powerpoint/2010/main" val="117823044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5" name="Content Placeholder 16"/>
          <p:cNvSpPr>
            <a:spLocks noGrp="1"/>
          </p:cNvSpPr>
          <p:nvPr>
            <p:ph sz="quarter" idx="14"/>
          </p:nvPr>
        </p:nvSpPr>
        <p:spPr>
          <a:xfrm>
            <a:off x="3778500" y="1504952"/>
            <a:ext cx="1620000" cy="17238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47" indent="0">
              <a:lnSpc>
                <a:spcPct val="120000"/>
              </a:lnSpc>
              <a:buNone/>
              <a:defRPr sz="1000">
                <a:ln>
                  <a:noFill/>
                </a:ln>
                <a:solidFill>
                  <a:schemeClr val="tx1"/>
                </a:solidFill>
                <a:latin typeface="Roboto Light"/>
                <a:cs typeface="Roboto Light"/>
              </a:defRPr>
            </a:lvl2pPr>
            <a:lvl3pPr marL="913911" indent="0">
              <a:lnSpc>
                <a:spcPct val="120000"/>
              </a:lnSpc>
              <a:buNone/>
              <a:defRPr sz="1000">
                <a:ln>
                  <a:noFill/>
                </a:ln>
                <a:solidFill>
                  <a:schemeClr val="tx1"/>
                </a:solidFill>
                <a:latin typeface="Roboto Light"/>
                <a:cs typeface="Roboto Light"/>
              </a:defRPr>
            </a:lvl3pPr>
            <a:lvl4pPr marL="1370867" indent="0">
              <a:lnSpc>
                <a:spcPct val="120000"/>
              </a:lnSpc>
              <a:buNone/>
              <a:defRPr sz="1000">
                <a:ln>
                  <a:noFill/>
                </a:ln>
                <a:solidFill>
                  <a:schemeClr val="tx1"/>
                </a:solidFill>
                <a:latin typeface="Roboto Light"/>
                <a:cs typeface="Roboto Light"/>
              </a:defRPr>
            </a:lvl4pPr>
            <a:lvl5pPr marL="1827821" indent="0">
              <a:lnSpc>
                <a:spcPct val="120000"/>
              </a:lnSpc>
              <a:buFont typeface="Arial"/>
              <a:buNone/>
              <a:defRPr sz="1000">
                <a:ln>
                  <a:noFill/>
                </a:ln>
                <a:solidFill>
                  <a:schemeClr val="tx1"/>
                </a:solidFill>
                <a:latin typeface="Roboto Light"/>
                <a:cs typeface="Roboto Light"/>
              </a:defRPr>
            </a:lvl5pPr>
          </a:lstStyle>
          <a:p>
            <a:pPr lvl="0"/>
            <a:r>
              <a:rPr lang="sk-SK"/>
              <a:t>Click to edit Master text styles</a:t>
            </a:r>
          </a:p>
        </p:txBody>
      </p:sp>
      <p:sp>
        <p:nvSpPr>
          <p:cNvPr id="7" name="Content Placeholder 16"/>
          <p:cNvSpPr>
            <a:spLocks noGrp="1"/>
          </p:cNvSpPr>
          <p:nvPr>
            <p:ph sz="quarter" idx="19"/>
          </p:nvPr>
        </p:nvSpPr>
        <p:spPr>
          <a:xfrm>
            <a:off x="286294" y="1504952"/>
            <a:ext cx="1618723" cy="17238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47" indent="0">
              <a:lnSpc>
                <a:spcPct val="120000"/>
              </a:lnSpc>
              <a:buNone/>
              <a:defRPr sz="1000">
                <a:ln>
                  <a:noFill/>
                </a:ln>
                <a:solidFill>
                  <a:schemeClr val="tx1"/>
                </a:solidFill>
                <a:latin typeface="Roboto Light"/>
                <a:cs typeface="Roboto Light"/>
              </a:defRPr>
            </a:lvl2pPr>
            <a:lvl3pPr marL="913911" indent="0">
              <a:lnSpc>
                <a:spcPct val="120000"/>
              </a:lnSpc>
              <a:buNone/>
              <a:defRPr sz="1000">
                <a:ln>
                  <a:noFill/>
                </a:ln>
                <a:solidFill>
                  <a:schemeClr val="tx1"/>
                </a:solidFill>
                <a:latin typeface="Roboto Light"/>
                <a:cs typeface="Roboto Light"/>
              </a:defRPr>
            </a:lvl3pPr>
            <a:lvl4pPr marL="1370867" indent="0">
              <a:lnSpc>
                <a:spcPct val="120000"/>
              </a:lnSpc>
              <a:buNone/>
              <a:defRPr sz="1000">
                <a:ln>
                  <a:noFill/>
                </a:ln>
                <a:solidFill>
                  <a:schemeClr val="tx1"/>
                </a:solidFill>
                <a:latin typeface="Roboto Light"/>
                <a:cs typeface="Roboto Light"/>
              </a:defRPr>
            </a:lvl4pPr>
            <a:lvl5pPr marL="1827821" indent="0">
              <a:lnSpc>
                <a:spcPct val="120000"/>
              </a:lnSpc>
              <a:buFont typeface="Arial"/>
              <a:buNone/>
              <a:defRPr sz="1000">
                <a:ln>
                  <a:noFill/>
                </a:ln>
                <a:solidFill>
                  <a:schemeClr val="tx1"/>
                </a:solidFill>
                <a:latin typeface="Roboto Light"/>
                <a:cs typeface="Roboto Light"/>
              </a:defRPr>
            </a:lvl5pPr>
          </a:lstStyle>
          <a:p>
            <a:pPr lvl="0"/>
            <a:r>
              <a:rPr lang="sk-SK"/>
              <a:t>Click to edit Master text styles</a:t>
            </a:r>
          </a:p>
        </p:txBody>
      </p:sp>
      <p:sp>
        <p:nvSpPr>
          <p:cNvPr id="8" name="Content Placeholder 16"/>
          <p:cNvSpPr>
            <a:spLocks noGrp="1"/>
          </p:cNvSpPr>
          <p:nvPr>
            <p:ph sz="quarter" idx="20"/>
          </p:nvPr>
        </p:nvSpPr>
        <p:spPr>
          <a:xfrm>
            <a:off x="2031749" y="1504952"/>
            <a:ext cx="1620000" cy="17238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47" indent="0">
              <a:lnSpc>
                <a:spcPct val="120000"/>
              </a:lnSpc>
              <a:buNone/>
              <a:defRPr sz="1000">
                <a:ln>
                  <a:noFill/>
                </a:ln>
                <a:solidFill>
                  <a:schemeClr val="tx1"/>
                </a:solidFill>
                <a:latin typeface="Roboto Light"/>
                <a:cs typeface="Roboto Light"/>
              </a:defRPr>
            </a:lvl2pPr>
            <a:lvl3pPr marL="913911" indent="0">
              <a:lnSpc>
                <a:spcPct val="120000"/>
              </a:lnSpc>
              <a:buNone/>
              <a:defRPr sz="1000">
                <a:ln>
                  <a:noFill/>
                </a:ln>
                <a:solidFill>
                  <a:schemeClr val="tx1"/>
                </a:solidFill>
                <a:latin typeface="Roboto Light"/>
                <a:cs typeface="Roboto Light"/>
              </a:defRPr>
            </a:lvl3pPr>
            <a:lvl4pPr marL="1370867" indent="0">
              <a:lnSpc>
                <a:spcPct val="120000"/>
              </a:lnSpc>
              <a:buNone/>
              <a:defRPr sz="1000">
                <a:ln>
                  <a:noFill/>
                </a:ln>
                <a:solidFill>
                  <a:schemeClr val="tx1"/>
                </a:solidFill>
                <a:latin typeface="Roboto Light"/>
                <a:cs typeface="Roboto Light"/>
              </a:defRPr>
            </a:lvl4pPr>
            <a:lvl5pPr marL="1827821" indent="0">
              <a:lnSpc>
                <a:spcPct val="120000"/>
              </a:lnSpc>
              <a:buFont typeface="Arial"/>
              <a:buNone/>
              <a:defRPr sz="1000">
                <a:ln>
                  <a:noFill/>
                </a:ln>
                <a:solidFill>
                  <a:schemeClr val="tx1"/>
                </a:solidFill>
                <a:latin typeface="Roboto Light"/>
                <a:cs typeface="Roboto Light"/>
              </a:defRPr>
            </a:lvl5pPr>
          </a:lstStyle>
          <a:p>
            <a:pPr lvl="0"/>
            <a:r>
              <a:rPr lang="sk-SK"/>
              <a:t>Click to edit Master text styles</a:t>
            </a:r>
          </a:p>
        </p:txBody>
      </p:sp>
      <p:sp>
        <p:nvSpPr>
          <p:cNvPr id="2" name="Title 1"/>
          <p:cNvSpPr>
            <a:spLocks noGrp="1"/>
          </p:cNvSpPr>
          <p:nvPr>
            <p:ph type="title"/>
          </p:nvPr>
        </p:nvSpPr>
        <p:spPr/>
        <p:txBody>
          <a:bodyPr vert="horz"/>
          <a:lstStyle/>
          <a:p>
            <a:r>
              <a:rPr lang="sk-SK"/>
              <a:t>Click to edit Master title style</a:t>
            </a:r>
            <a:endParaRPr lang="en-US"/>
          </a:p>
        </p:txBody>
      </p:sp>
      <p:sp>
        <p:nvSpPr>
          <p:cNvPr id="3" name="Footer Placeholder 2"/>
          <p:cNvSpPr>
            <a:spLocks noGrp="1"/>
          </p:cNvSpPr>
          <p:nvPr>
            <p:ph type="ftr" sz="quarter" idx="21"/>
          </p:nvPr>
        </p:nvSpPr>
        <p:spPr/>
        <p:txBody>
          <a:bodyPr/>
          <a:lstStyle/>
          <a:p>
            <a:r>
              <a:rPr lang="en-US" dirty="0"/>
              <a:t>www.graphicriver.net/goashape</a:t>
            </a:r>
          </a:p>
        </p:txBody>
      </p:sp>
      <p:sp>
        <p:nvSpPr>
          <p:cNvPr id="9" name="Content Placeholder 16"/>
          <p:cNvSpPr>
            <a:spLocks noGrp="1"/>
          </p:cNvSpPr>
          <p:nvPr>
            <p:ph sz="quarter" idx="22"/>
          </p:nvPr>
        </p:nvSpPr>
        <p:spPr>
          <a:xfrm>
            <a:off x="3778500" y="3333754"/>
            <a:ext cx="1620000" cy="9906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47" indent="0">
              <a:lnSpc>
                <a:spcPct val="120000"/>
              </a:lnSpc>
              <a:buNone/>
              <a:defRPr sz="1000">
                <a:ln>
                  <a:noFill/>
                </a:ln>
                <a:solidFill>
                  <a:schemeClr val="tx1"/>
                </a:solidFill>
                <a:latin typeface="Roboto Light"/>
                <a:cs typeface="Roboto Light"/>
              </a:defRPr>
            </a:lvl2pPr>
            <a:lvl3pPr marL="913911" indent="0">
              <a:lnSpc>
                <a:spcPct val="120000"/>
              </a:lnSpc>
              <a:buNone/>
              <a:defRPr sz="1000">
                <a:ln>
                  <a:noFill/>
                </a:ln>
                <a:solidFill>
                  <a:schemeClr val="tx1"/>
                </a:solidFill>
                <a:latin typeface="Roboto Light"/>
                <a:cs typeface="Roboto Light"/>
              </a:defRPr>
            </a:lvl3pPr>
            <a:lvl4pPr marL="1370867" indent="0">
              <a:lnSpc>
                <a:spcPct val="120000"/>
              </a:lnSpc>
              <a:buNone/>
              <a:defRPr sz="1000">
                <a:ln>
                  <a:noFill/>
                </a:ln>
                <a:solidFill>
                  <a:schemeClr val="tx1"/>
                </a:solidFill>
                <a:latin typeface="Roboto Light"/>
                <a:cs typeface="Roboto Light"/>
              </a:defRPr>
            </a:lvl4pPr>
            <a:lvl5pPr marL="1827821" indent="0">
              <a:lnSpc>
                <a:spcPct val="120000"/>
              </a:lnSpc>
              <a:buFont typeface="Arial"/>
              <a:buNone/>
              <a:defRPr sz="1000">
                <a:ln>
                  <a:noFill/>
                </a:ln>
                <a:solidFill>
                  <a:schemeClr val="tx1"/>
                </a:solidFill>
                <a:latin typeface="Roboto Light"/>
                <a:cs typeface="Roboto Light"/>
              </a:defRPr>
            </a:lvl5pPr>
          </a:lstStyle>
          <a:p>
            <a:pPr lvl="0"/>
            <a:r>
              <a:rPr lang="sk-SK"/>
              <a:t>Click to edit Master text styles</a:t>
            </a:r>
          </a:p>
        </p:txBody>
      </p:sp>
      <p:sp>
        <p:nvSpPr>
          <p:cNvPr id="10" name="Content Placeholder 16"/>
          <p:cNvSpPr>
            <a:spLocks noGrp="1"/>
          </p:cNvSpPr>
          <p:nvPr>
            <p:ph sz="quarter" idx="23"/>
          </p:nvPr>
        </p:nvSpPr>
        <p:spPr>
          <a:xfrm>
            <a:off x="286294" y="3333754"/>
            <a:ext cx="1618723" cy="9906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47" indent="0">
              <a:lnSpc>
                <a:spcPct val="120000"/>
              </a:lnSpc>
              <a:buNone/>
              <a:defRPr sz="1000">
                <a:ln>
                  <a:noFill/>
                </a:ln>
                <a:solidFill>
                  <a:schemeClr val="tx1"/>
                </a:solidFill>
                <a:latin typeface="Roboto Light"/>
                <a:cs typeface="Roboto Light"/>
              </a:defRPr>
            </a:lvl2pPr>
            <a:lvl3pPr marL="913911" indent="0">
              <a:lnSpc>
                <a:spcPct val="120000"/>
              </a:lnSpc>
              <a:buNone/>
              <a:defRPr sz="1000">
                <a:ln>
                  <a:noFill/>
                </a:ln>
                <a:solidFill>
                  <a:schemeClr val="tx1"/>
                </a:solidFill>
                <a:latin typeface="Roboto Light"/>
                <a:cs typeface="Roboto Light"/>
              </a:defRPr>
            </a:lvl3pPr>
            <a:lvl4pPr marL="1370867" indent="0">
              <a:lnSpc>
                <a:spcPct val="120000"/>
              </a:lnSpc>
              <a:buNone/>
              <a:defRPr sz="1000">
                <a:ln>
                  <a:noFill/>
                </a:ln>
                <a:solidFill>
                  <a:schemeClr val="tx1"/>
                </a:solidFill>
                <a:latin typeface="Roboto Light"/>
                <a:cs typeface="Roboto Light"/>
              </a:defRPr>
            </a:lvl4pPr>
            <a:lvl5pPr marL="1827821" indent="0">
              <a:lnSpc>
                <a:spcPct val="120000"/>
              </a:lnSpc>
              <a:buFont typeface="Arial"/>
              <a:buNone/>
              <a:defRPr sz="1000">
                <a:ln>
                  <a:noFill/>
                </a:ln>
                <a:solidFill>
                  <a:schemeClr val="tx1"/>
                </a:solidFill>
                <a:latin typeface="Roboto Light"/>
                <a:cs typeface="Roboto Light"/>
              </a:defRPr>
            </a:lvl5pPr>
          </a:lstStyle>
          <a:p>
            <a:pPr lvl="0"/>
            <a:r>
              <a:rPr lang="sk-SK"/>
              <a:t>Click to edit Master text styles</a:t>
            </a:r>
          </a:p>
        </p:txBody>
      </p:sp>
      <p:sp>
        <p:nvSpPr>
          <p:cNvPr id="11" name="Content Placeholder 16"/>
          <p:cNvSpPr>
            <a:spLocks noGrp="1"/>
          </p:cNvSpPr>
          <p:nvPr>
            <p:ph sz="quarter" idx="24"/>
          </p:nvPr>
        </p:nvSpPr>
        <p:spPr>
          <a:xfrm>
            <a:off x="2031749" y="3333754"/>
            <a:ext cx="1620000" cy="9906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47" indent="0">
              <a:lnSpc>
                <a:spcPct val="120000"/>
              </a:lnSpc>
              <a:buNone/>
              <a:defRPr sz="1000">
                <a:ln>
                  <a:noFill/>
                </a:ln>
                <a:solidFill>
                  <a:schemeClr val="tx1"/>
                </a:solidFill>
                <a:latin typeface="Roboto Light"/>
                <a:cs typeface="Roboto Light"/>
              </a:defRPr>
            </a:lvl2pPr>
            <a:lvl3pPr marL="913911" indent="0">
              <a:lnSpc>
                <a:spcPct val="120000"/>
              </a:lnSpc>
              <a:buNone/>
              <a:defRPr sz="1000">
                <a:ln>
                  <a:noFill/>
                </a:ln>
                <a:solidFill>
                  <a:schemeClr val="tx1"/>
                </a:solidFill>
                <a:latin typeface="Roboto Light"/>
                <a:cs typeface="Roboto Light"/>
              </a:defRPr>
            </a:lvl3pPr>
            <a:lvl4pPr marL="1370867" indent="0">
              <a:lnSpc>
                <a:spcPct val="120000"/>
              </a:lnSpc>
              <a:buNone/>
              <a:defRPr sz="1000">
                <a:ln>
                  <a:noFill/>
                </a:ln>
                <a:solidFill>
                  <a:schemeClr val="tx1"/>
                </a:solidFill>
                <a:latin typeface="Roboto Light"/>
                <a:cs typeface="Roboto Light"/>
              </a:defRPr>
            </a:lvl4pPr>
            <a:lvl5pPr marL="1827821" indent="0">
              <a:lnSpc>
                <a:spcPct val="120000"/>
              </a:lnSpc>
              <a:buFont typeface="Arial"/>
              <a:buNone/>
              <a:defRPr sz="1000">
                <a:ln>
                  <a:noFill/>
                </a:ln>
                <a:solidFill>
                  <a:schemeClr val="tx1"/>
                </a:solidFill>
                <a:latin typeface="Roboto Light"/>
                <a:cs typeface="Roboto Light"/>
              </a:defRPr>
            </a:lvl5pPr>
          </a:lstStyle>
          <a:p>
            <a:pPr lvl="0"/>
            <a:r>
              <a:rPr lang="sk-SK"/>
              <a:t>Click to edit Master text styles</a:t>
            </a:r>
          </a:p>
        </p:txBody>
      </p:sp>
      <p:sp>
        <p:nvSpPr>
          <p:cNvPr id="12" name="Content Placeholder 16"/>
          <p:cNvSpPr>
            <a:spLocks noGrp="1"/>
          </p:cNvSpPr>
          <p:nvPr>
            <p:ph sz="quarter" idx="25"/>
          </p:nvPr>
        </p:nvSpPr>
        <p:spPr>
          <a:xfrm>
            <a:off x="5525251" y="1504952"/>
            <a:ext cx="1620000" cy="17238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47" indent="0">
              <a:lnSpc>
                <a:spcPct val="120000"/>
              </a:lnSpc>
              <a:buNone/>
              <a:defRPr sz="1000">
                <a:ln>
                  <a:noFill/>
                </a:ln>
                <a:solidFill>
                  <a:schemeClr val="tx1"/>
                </a:solidFill>
                <a:latin typeface="Roboto Light"/>
                <a:cs typeface="Roboto Light"/>
              </a:defRPr>
            </a:lvl2pPr>
            <a:lvl3pPr marL="913911" indent="0">
              <a:lnSpc>
                <a:spcPct val="120000"/>
              </a:lnSpc>
              <a:buNone/>
              <a:defRPr sz="1000">
                <a:ln>
                  <a:noFill/>
                </a:ln>
                <a:solidFill>
                  <a:schemeClr val="tx1"/>
                </a:solidFill>
                <a:latin typeface="Roboto Light"/>
                <a:cs typeface="Roboto Light"/>
              </a:defRPr>
            </a:lvl3pPr>
            <a:lvl4pPr marL="1370867" indent="0">
              <a:lnSpc>
                <a:spcPct val="120000"/>
              </a:lnSpc>
              <a:buNone/>
              <a:defRPr sz="1000">
                <a:ln>
                  <a:noFill/>
                </a:ln>
                <a:solidFill>
                  <a:schemeClr val="tx1"/>
                </a:solidFill>
                <a:latin typeface="Roboto Light"/>
                <a:cs typeface="Roboto Light"/>
              </a:defRPr>
            </a:lvl4pPr>
            <a:lvl5pPr marL="1827821" indent="0">
              <a:lnSpc>
                <a:spcPct val="120000"/>
              </a:lnSpc>
              <a:buFont typeface="Arial"/>
              <a:buNone/>
              <a:defRPr sz="1000">
                <a:ln>
                  <a:noFill/>
                </a:ln>
                <a:solidFill>
                  <a:schemeClr val="tx1"/>
                </a:solidFill>
                <a:latin typeface="Roboto Light"/>
                <a:cs typeface="Roboto Light"/>
              </a:defRPr>
            </a:lvl5pPr>
          </a:lstStyle>
          <a:p>
            <a:pPr lvl="0"/>
            <a:r>
              <a:rPr lang="sk-SK"/>
              <a:t>Click to edit Master text styles</a:t>
            </a:r>
          </a:p>
        </p:txBody>
      </p:sp>
      <p:sp>
        <p:nvSpPr>
          <p:cNvPr id="13" name="Content Placeholder 16"/>
          <p:cNvSpPr>
            <a:spLocks noGrp="1"/>
          </p:cNvSpPr>
          <p:nvPr>
            <p:ph sz="quarter" idx="26"/>
          </p:nvPr>
        </p:nvSpPr>
        <p:spPr>
          <a:xfrm>
            <a:off x="5525251" y="3333754"/>
            <a:ext cx="1620000" cy="9906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47" indent="0">
              <a:lnSpc>
                <a:spcPct val="120000"/>
              </a:lnSpc>
              <a:buNone/>
              <a:defRPr sz="1000">
                <a:ln>
                  <a:noFill/>
                </a:ln>
                <a:solidFill>
                  <a:schemeClr val="tx1"/>
                </a:solidFill>
                <a:latin typeface="Roboto Light"/>
                <a:cs typeface="Roboto Light"/>
              </a:defRPr>
            </a:lvl2pPr>
            <a:lvl3pPr marL="913911" indent="0">
              <a:lnSpc>
                <a:spcPct val="120000"/>
              </a:lnSpc>
              <a:buNone/>
              <a:defRPr sz="1000">
                <a:ln>
                  <a:noFill/>
                </a:ln>
                <a:solidFill>
                  <a:schemeClr val="tx1"/>
                </a:solidFill>
                <a:latin typeface="Roboto Light"/>
                <a:cs typeface="Roboto Light"/>
              </a:defRPr>
            </a:lvl3pPr>
            <a:lvl4pPr marL="1370867" indent="0">
              <a:lnSpc>
                <a:spcPct val="120000"/>
              </a:lnSpc>
              <a:buNone/>
              <a:defRPr sz="1000">
                <a:ln>
                  <a:noFill/>
                </a:ln>
                <a:solidFill>
                  <a:schemeClr val="tx1"/>
                </a:solidFill>
                <a:latin typeface="Roboto Light"/>
                <a:cs typeface="Roboto Light"/>
              </a:defRPr>
            </a:lvl4pPr>
            <a:lvl5pPr marL="1827821" indent="0">
              <a:lnSpc>
                <a:spcPct val="120000"/>
              </a:lnSpc>
              <a:buFont typeface="Arial"/>
              <a:buNone/>
              <a:defRPr sz="1000">
                <a:ln>
                  <a:noFill/>
                </a:ln>
                <a:solidFill>
                  <a:schemeClr val="tx1"/>
                </a:solidFill>
                <a:latin typeface="Roboto Light"/>
                <a:cs typeface="Roboto Light"/>
              </a:defRPr>
            </a:lvl5pPr>
          </a:lstStyle>
          <a:p>
            <a:pPr lvl="0"/>
            <a:r>
              <a:rPr lang="sk-SK"/>
              <a:t>Click to edit Master text styles</a:t>
            </a:r>
          </a:p>
        </p:txBody>
      </p:sp>
      <p:sp>
        <p:nvSpPr>
          <p:cNvPr id="14" name="Content Placeholder 16"/>
          <p:cNvSpPr>
            <a:spLocks noGrp="1"/>
          </p:cNvSpPr>
          <p:nvPr>
            <p:ph sz="quarter" idx="27"/>
          </p:nvPr>
        </p:nvSpPr>
        <p:spPr>
          <a:xfrm>
            <a:off x="7272000" y="1504952"/>
            <a:ext cx="1620000" cy="17238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47" indent="0">
              <a:lnSpc>
                <a:spcPct val="120000"/>
              </a:lnSpc>
              <a:buNone/>
              <a:defRPr sz="1000">
                <a:ln>
                  <a:noFill/>
                </a:ln>
                <a:solidFill>
                  <a:schemeClr val="tx1"/>
                </a:solidFill>
                <a:latin typeface="Roboto Light"/>
                <a:cs typeface="Roboto Light"/>
              </a:defRPr>
            </a:lvl2pPr>
            <a:lvl3pPr marL="913911" indent="0">
              <a:lnSpc>
                <a:spcPct val="120000"/>
              </a:lnSpc>
              <a:buNone/>
              <a:defRPr sz="1000">
                <a:ln>
                  <a:noFill/>
                </a:ln>
                <a:solidFill>
                  <a:schemeClr val="tx1"/>
                </a:solidFill>
                <a:latin typeface="Roboto Light"/>
                <a:cs typeface="Roboto Light"/>
              </a:defRPr>
            </a:lvl3pPr>
            <a:lvl4pPr marL="1370867" indent="0">
              <a:lnSpc>
                <a:spcPct val="120000"/>
              </a:lnSpc>
              <a:buNone/>
              <a:defRPr sz="1000">
                <a:ln>
                  <a:noFill/>
                </a:ln>
                <a:solidFill>
                  <a:schemeClr val="tx1"/>
                </a:solidFill>
                <a:latin typeface="Roboto Light"/>
                <a:cs typeface="Roboto Light"/>
              </a:defRPr>
            </a:lvl4pPr>
            <a:lvl5pPr marL="1827821" indent="0">
              <a:lnSpc>
                <a:spcPct val="120000"/>
              </a:lnSpc>
              <a:buFont typeface="Arial"/>
              <a:buNone/>
              <a:defRPr sz="1000">
                <a:ln>
                  <a:noFill/>
                </a:ln>
                <a:solidFill>
                  <a:schemeClr val="tx1"/>
                </a:solidFill>
                <a:latin typeface="Roboto Light"/>
                <a:cs typeface="Roboto Light"/>
              </a:defRPr>
            </a:lvl5pPr>
          </a:lstStyle>
          <a:p>
            <a:pPr lvl="0"/>
            <a:r>
              <a:rPr lang="sk-SK"/>
              <a:t>Click to edit Master text styles</a:t>
            </a:r>
          </a:p>
        </p:txBody>
      </p:sp>
      <p:sp>
        <p:nvSpPr>
          <p:cNvPr id="15" name="Content Placeholder 16"/>
          <p:cNvSpPr>
            <a:spLocks noGrp="1"/>
          </p:cNvSpPr>
          <p:nvPr>
            <p:ph sz="quarter" idx="28"/>
          </p:nvPr>
        </p:nvSpPr>
        <p:spPr>
          <a:xfrm>
            <a:off x="7272000" y="3333754"/>
            <a:ext cx="1620000" cy="9906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47" indent="0">
              <a:lnSpc>
                <a:spcPct val="120000"/>
              </a:lnSpc>
              <a:buNone/>
              <a:defRPr sz="1000">
                <a:ln>
                  <a:noFill/>
                </a:ln>
                <a:solidFill>
                  <a:schemeClr val="tx1"/>
                </a:solidFill>
                <a:latin typeface="Roboto Light"/>
                <a:cs typeface="Roboto Light"/>
              </a:defRPr>
            </a:lvl2pPr>
            <a:lvl3pPr marL="913911" indent="0">
              <a:lnSpc>
                <a:spcPct val="120000"/>
              </a:lnSpc>
              <a:buNone/>
              <a:defRPr sz="1000">
                <a:ln>
                  <a:noFill/>
                </a:ln>
                <a:solidFill>
                  <a:schemeClr val="tx1"/>
                </a:solidFill>
                <a:latin typeface="Roboto Light"/>
                <a:cs typeface="Roboto Light"/>
              </a:defRPr>
            </a:lvl3pPr>
            <a:lvl4pPr marL="1370867" indent="0">
              <a:lnSpc>
                <a:spcPct val="120000"/>
              </a:lnSpc>
              <a:buNone/>
              <a:defRPr sz="1000">
                <a:ln>
                  <a:noFill/>
                </a:ln>
                <a:solidFill>
                  <a:schemeClr val="tx1"/>
                </a:solidFill>
                <a:latin typeface="Roboto Light"/>
                <a:cs typeface="Roboto Light"/>
              </a:defRPr>
            </a:lvl4pPr>
            <a:lvl5pPr marL="1827821" indent="0">
              <a:lnSpc>
                <a:spcPct val="120000"/>
              </a:lnSpc>
              <a:buFont typeface="Arial"/>
              <a:buNone/>
              <a:defRPr sz="1000">
                <a:ln>
                  <a:noFill/>
                </a:ln>
                <a:solidFill>
                  <a:schemeClr val="tx1"/>
                </a:solidFill>
                <a:latin typeface="Roboto Light"/>
                <a:cs typeface="Roboto Light"/>
              </a:defRPr>
            </a:lvl5pPr>
          </a:lstStyle>
          <a:p>
            <a:pPr lvl="0"/>
            <a:r>
              <a:rPr lang="sk-SK"/>
              <a:t>Click to edit Master text styles</a:t>
            </a:r>
          </a:p>
        </p:txBody>
      </p:sp>
      <p:sp>
        <p:nvSpPr>
          <p:cNvPr id="20" name="Slide Number Placeholder 3"/>
          <p:cNvSpPr>
            <a:spLocks noGrp="1"/>
          </p:cNvSpPr>
          <p:nvPr>
            <p:ph type="sldNum" sz="quarter" idx="4"/>
          </p:nvPr>
        </p:nvSpPr>
        <p:spPr>
          <a:xfrm>
            <a:off x="8363213" y="535730"/>
            <a:ext cx="462117" cy="441914"/>
          </a:xfrm>
          <a:prstGeom prst="wedgeRectCallout">
            <a:avLst/>
          </a:prstGeom>
          <a:noFill/>
          <a:ln w="12700" cmpd="sng">
            <a:solidFill>
              <a:schemeClr val="accent2"/>
            </a:solidFill>
          </a:ln>
        </p:spPr>
        <p:txBody>
          <a:bodyPr wrap="none" lIns="143963" tIns="134997" rIns="143963" bIns="134997" anchor="ctr" anchorCtr="1">
            <a:spAutoFit/>
          </a:bodyPr>
          <a:lstStyle>
            <a:lvl1pPr>
              <a:defRPr lang="en-US" sz="1100">
                <a:ln>
                  <a:noFill/>
                </a:ln>
                <a:solidFill>
                  <a:schemeClr val="accent2"/>
                </a:solidFill>
                <a:latin typeface="Roboto Light"/>
                <a:cs typeface="Roboto Light"/>
              </a:defRPr>
            </a:lvl1pPr>
          </a:lstStyle>
          <a:p>
            <a:pPr defTabSz="685783"/>
            <a:fld id="{77513DED-9F41-6D4C-AADB-00EAAC4B4386}" type="slidenum">
              <a:rPr lang="en-US"/>
              <a:pPr defTabSz="685783"/>
              <a:t>‹#›</a:t>
            </a:fld>
            <a:endParaRPr lang="en-US"/>
          </a:p>
        </p:txBody>
      </p:sp>
    </p:spTree>
    <p:extLst>
      <p:ext uri="{BB962C8B-B14F-4D97-AF65-F5344CB8AC3E}">
        <p14:creationId xmlns:p14="http://schemas.microsoft.com/office/powerpoint/2010/main" val="399043003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Slide 1">
    <p:spTree>
      <p:nvGrpSpPr>
        <p:cNvPr id="1" name=""/>
        <p:cNvGrpSpPr/>
        <p:nvPr/>
      </p:nvGrpSpPr>
      <p:grpSpPr>
        <a:xfrm>
          <a:off x="0" y="0"/>
          <a:ext cx="0" cy="0"/>
          <a:chOff x="0" y="0"/>
          <a:chExt cx="0" cy="0"/>
        </a:xfrm>
      </p:grpSpPr>
      <p:sp>
        <p:nvSpPr>
          <p:cNvPr id="4" name="Content Placeholder 3"/>
          <p:cNvSpPr>
            <a:spLocks noGrp="1"/>
          </p:cNvSpPr>
          <p:nvPr>
            <p:ph sz="quarter" idx="17"/>
          </p:nvPr>
        </p:nvSpPr>
        <p:spPr>
          <a:xfrm>
            <a:off x="252416" y="1352550"/>
            <a:ext cx="4319588" cy="2895600"/>
          </a:xfrm>
          <a:prstGeom prst="rect">
            <a:avLst/>
          </a:prstGeom>
        </p:spPr>
        <p:txBody>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Title 4"/>
          <p:cNvSpPr>
            <a:spLocks noGrp="1"/>
          </p:cNvSpPr>
          <p:nvPr>
            <p:ph type="title"/>
          </p:nvPr>
        </p:nvSpPr>
        <p:spPr/>
        <p:txBody>
          <a:bodyPr vert="horz"/>
          <a:lstStyle/>
          <a:p>
            <a:r>
              <a:rPr lang="x-none"/>
              <a:t>Click to edit Master title style</a:t>
            </a:r>
            <a:endParaRPr lang="en-US"/>
          </a:p>
        </p:txBody>
      </p:sp>
      <p:sp>
        <p:nvSpPr>
          <p:cNvPr id="6" name="Footer Placeholder 5"/>
          <p:cNvSpPr>
            <a:spLocks noGrp="1"/>
          </p:cNvSpPr>
          <p:nvPr>
            <p:ph type="ftr" sz="quarter" idx="18"/>
          </p:nvPr>
        </p:nvSpPr>
        <p:spPr>
          <a:xfrm>
            <a:off x="4572000" y="4705373"/>
            <a:ext cx="4320000" cy="148167"/>
          </a:xfrm>
        </p:spPr>
        <p:txBody>
          <a:bodyPr/>
          <a:lstStyle/>
          <a:p>
            <a:r>
              <a:rPr lang="en-US" dirty="0"/>
              <a:t>www.graphicriver.net/goashape</a:t>
            </a:r>
          </a:p>
        </p:txBody>
      </p:sp>
      <p:pic>
        <p:nvPicPr>
          <p:cNvPr id="2" name="Picture 1" descr="laptop.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32000" y="1764721"/>
            <a:ext cx="3600000" cy="2071287"/>
          </a:xfrm>
          <a:prstGeom prst="rect">
            <a:avLst/>
          </a:prstGeom>
          <a:effectLst>
            <a:reflection stA="40000" endPos="5000" dir="5400000" sy="-100000" algn="bl" rotWithShape="0"/>
          </a:effectLst>
        </p:spPr>
      </p:pic>
      <p:sp>
        <p:nvSpPr>
          <p:cNvPr id="7" name="Content Placeholder 3"/>
          <p:cNvSpPr>
            <a:spLocks noGrp="1"/>
          </p:cNvSpPr>
          <p:nvPr>
            <p:ph sz="quarter" idx="19"/>
          </p:nvPr>
        </p:nvSpPr>
        <p:spPr>
          <a:xfrm>
            <a:off x="5334000" y="1885950"/>
            <a:ext cx="2772000" cy="1728000"/>
          </a:xfrm>
          <a:effectLst>
            <a:reflection stA="20000" endPos="10000" dir="5400000" sy="-100000" algn="bl" rotWithShape="0"/>
          </a:effectLst>
        </p:spPr>
        <p:txBody>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9" name="Slide Number Placeholder 3"/>
          <p:cNvSpPr>
            <a:spLocks noGrp="1"/>
          </p:cNvSpPr>
          <p:nvPr>
            <p:ph type="sldNum" sz="quarter" idx="4"/>
          </p:nvPr>
        </p:nvSpPr>
        <p:spPr>
          <a:xfrm>
            <a:off x="8363213" y="535730"/>
            <a:ext cx="462117" cy="441914"/>
          </a:xfrm>
          <a:prstGeom prst="wedgeRectCallout">
            <a:avLst/>
          </a:prstGeom>
          <a:noFill/>
          <a:ln w="12700" cmpd="sng">
            <a:solidFill>
              <a:schemeClr val="accent2"/>
            </a:solidFill>
          </a:ln>
        </p:spPr>
        <p:txBody>
          <a:bodyPr wrap="none" lIns="143963" tIns="134997" rIns="143963" bIns="134997" anchor="ctr" anchorCtr="1">
            <a:spAutoFit/>
          </a:bodyPr>
          <a:lstStyle>
            <a:lvl1pPr>
              <a:defRPr lang="en-US" sz="1100">
                <a:ln>
                  <a:noFill/>
                </a:ln>
                <a:solidFill>
                  <a:schemeClr val="accent2"/>
                </a:solidFill>
                <a:latin typeface="Roboto Light"/>
                <a:cs typeface="Roboto Light"/>
              </a:defRPr>
            </a:lvl1pPr>
          </a:lstStyle>
          <a:p>
            <a:pPr defTabSz="685783"/>
            <a:fld id="{77513DED-9F41-6D4C-AADB-00EAAC4B4386}" type="slidenum">
              <a:rPr lang="en-US"/>
              <a:pPr defTabSz="685783"/>
              <a:t>‹#›</a:t>
            </a:fld>
            <a:endParaRPr lang="en-US"/>
          </a:p>
        </p:txBody>
      </p:sp>
    </p:spTree>
    <p:extLst>
      <p:ext uri="{BB962C8B-B14F-4D97-AF65-F5344CB8AC3E}">
        <p14:creationId xmlns:p14="http://schemas.microsoft.com/office/powerpoint/2010/main" val="22949508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extLst mod="1">
    <p:ext uri="{DCECCB84-F9BA-43D5-87BE-67443E8EF086}">
      <p15:sldGuideLst xmlns:p15="http://schemas.microsoft.com/office/powerpoint/2012/main">
        <p15:guide id="1" orient="horz" pos="2880" userDrawn="1">
          <p15:clr>
            <a:srgbClr val="FBAE40"/>
          </p15:clr>
        </p15:guide>
        <p15:guide id="2" pos="384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Slide 1">
    <p:spTree>
      <p:nvGrpSpPr>
        <p:cNvPr id="1" name=""/>
        <p:cNvGrpSpPr/>
        <p:nvPr/>
      </p:nvGrpSpPr>
      <p:grpSpPr>
        <a:xfrm>
          <a:off x="0" y="0"/>
          <a:ext cx="0" cy="0"/>
          <a:chOff x="0" y="0"/>
          <a:chExt cx="0" cy="0"/>
        </a:xfrm>
      </p:grpSpPr>
      <p:sp>
        <p:nvSpPr>
          <p:cNvPr id="2" name="Footer Placeholder 1"/>
          <p:cNvSpPr>
            <a:spLocks noGrp="1"/>
          </p:cNvSpPr>
          <p:nvPr>
            <p:ph type="ftr" sz="quarter" idx="17"/>
          </p:nvPr>
        </p:nvSpPr>
        <p:spPr/>
        <p:txBody>
          <a:bodyPr/>
          <a:lstStyle/>
          <a:p>
            <a:r>
              <a:rPr lang="en-US" dirty="0"/>
              <a:t>www.graphicriver.net/goashape</a:t>
            </a:r>
          </a:p>
        </p:txBody>
      </p:sp>
      <p:sp>
        <p:nvSpPr>
          <p:cNvPr id="4" name="Title 3"/>
          <p:cNvSpPr>
            <a:spLocks noGrp="1"/>
          </p:cNvSpPr>
          <p:nvPr>
            <p:ph type="title"/>
          </p:nvPr>
        </p:nvSpPr>
        <p:spPr>
          <a:xfrm>
            <a:off x="252064" y="819152"/>
            <a:ext cx="7901399" cy="381000"/>
          </a:xfrm>
        </p:spPr>
        <p:txBody>
          <a:bodyPr vert="horz"/>
          <a:lstStyle/>
          <a:p>
            <a:r>
              <a:rPr lang="x-none"/>
              <a:t>Click to edit Master title style</a:t>
            </a:r>
            <a:endParaRPr lang="en-US"/>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08458" y="1352550"/>
            <a:ext cx="1953412" cy="2895599"/>
          </a:xfrm>
          <a:prstGeom prst="rect">
            <a:avLst/>
          </a:prstGeom>
          <a:effectLst>
            <a:outerShdw blurRad="165100" dist="88900" dir="2880000" algn="tl" rotWithShape="0">
              <a:srgbClr val="000000">
                <a:alpha val="37000"/>
              </a:srgbClr>
            </a:outerShdw>
          </a:effectLst>
        </p:spPr>
      </p:pic>
      <p:sp>
        <p:nvSpPr>
          <p:cNvPr id="6" name="Content Placeholder 16"/>
          <p:cNvSpPr>
            <a:spLocks noGrp="1"/>
          </p:cNvSpPr>
          <p:nvPr>
            <p:ph sz="quarter" idx="14" hasCustomPrompt="1"/>
          </p:nvPr>
        </p:nvSpPr>
        <p:spPr>
          <a:xfrm>
            <a:off x="251999" y="1352550"/>
            <a:ext cx="5234400" cy="2895600"/>
          </a:xfrm>
          <a:prstGeom prst="rect">
            <a:avLst/>
          </a:prstGeom>
        </p:spPr>
        <p:txBody>
          <a:bodyPr>
            <a:normAutofit/>
          </a:bodyPr>
          <a:lstStyle>
            <a:lvl1pPr marL="0" indent="0">
              <a:lnSpc>
                <a:spcPct val="120000"/>
              </a:lnSpc>
              <a:buNone/>
              <a:defRPr sz="1000">
                <a:solidFill>
                  <a:schemeClr val="tx1"/>
                </a:solidFill>
                <a:latin typeface="Roboto Light"/>
                <a:cs typeface="Roboto Light"/>
              </a:defRPr>
            </a:lvl1pPr>
            <a:lvl2pPr marL="456947" indent="0">
              <a:lnSpc>
                <a:spcPct val="120000"/>
              </a:lnSpc>
              <a:buNone/>
              <a:defRPr sz="1000">
                <a:solidFill>
                  <a:schemeClr val="tx1"/>
                </a:solidFill>
                <a:latin typeface="Roboto Light"/>
                <a:cs typeface="Roboto Light"/>
              </a:defRPr>
            </a:lvl2pPr>
            <a:lvl3pPr marL="913911" indent="0">
              <a:lnSpc>
                <a:spcPct val="120000"/>
              </a:lnSpc>
              <a:buNone/>
              <a:defRPr sz="1000">
                <a:solidFill>
                  <a:schemeClr val="tx1"/>
                </a:solidFill>
                <a:latin typeface="Roboto Light"/>
                <a:cs typeface="Roboto Light"/>
              </a:defRPr>
            </a:lvl3pPr>
            <a:lvl4pPr marL="1370867" indent="0">
              <a:lnSpc>
                <a:spcPct val="120000"/>
              </a:lnSpc>
              <a:buNone/>
              <a:defRPr sz="1000">
                <a:solidFill>
                  <a:schemeClr val="tx1"/>
                </a:solidFill>
                <a:latin typeface="Roboto Light"/>
                <a:cs typeface="Roboto Light"/>
              </a:defRPr>
            </a:lvl4pPr>
            <a:lvl5pPr marL="1827821" indent="0">
              <a:lnSpc>
                <a:spcPct val="120000"/>
              </a:lnSpc>
              <a:buFont typeface="Arial"/>
              <a:buNone/>
              <a:defRPr sz="1000">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3"/>
          <p:cNvSpPr>
            <a:spLocks noGrp="1"/>
          </p:cNvSpPr>
          <p:nvPr>
            <p:ph sz="quarter" idx="19"/>
          </p:nvPr>
        </p:nvSpPr>
        <p:spPr>
          <a:xfrm>
            <a:off x="6308923" y="1640625"/>
            <a:ext cx="1752601" cy="2340000"/>
          </a:xfrm>
          <a:ln>
            <a:noFill/>
          </a:ln>
        </p:spPr>
        <p:txBody>
          <a:bodyPr/>
          <a:lstStyle/>
          <a:p>
            <a:pPr lvl="0"/>
            <a:r>
              <a:rPr lang="x-none"/>
              <a:t>Click to edit Master text styles</a:t>
            </a:r>
            <a:endParaRPr lang="en-US"/>
          </a:p>
        </p:txBody>
      </p:sp>
      <p:sp>
        <p:nvSpPr>
          <p:cNvPr id="9" name="Slide Number Placeholder 3"/>
          <p:cNvSpPr>
            <a:spLocks noGrp="1"/>
          </p:cNvSpPr>
          <p:nvPr>
            <p:ph type="sldNum" sz="quarter" idx="4"/>
          </p:nvPr>
        </p:nvSpPr>
        <p:spPr>
          <a:xfrm>
            <a:off x="8363213" y="535730"/>
            <a:ext cx="462117" cy="441914"/>
          </a:xfrm>
          <a:prstGeom prst="wedgeRectCallout">
            <a:avLst/>
          </a:prstGeom>
          <a:noFill/>
          <a:ln w="12700" cmpd="sng">
            <a:solidFill>
              <a:schemeClr val="accent2"/>
            </a:solidFill>
          </a:ln>
        </p:spPr>
        <p:txBody>
          <a:bodyPr wrap="none" lIns="143963" tIns="134997" rIns="143963" bIns="134997" anchor="ctr" anchorCtr="1">
            <a:spAutoFit/>
          </a:bodyPr>
          <a:lstStyle>
            <a:lvl1pPr>
              <a:defRPr lang="en-US" sz="1100">
                <a:ln>
                  <a:noFill/>
                </a:ln>
                <a:solidFill>
                  <a:schemeClr val="accent2"/>
                </a:solidFill>
                <a:latin typeface="Roboto Light"/>
                <a:cs typeface="Roboto Light"/>
              </a:defRPr>
            </a:lvl1pPr>
          </a:lstStyle>
          <a:p>
            <a:pPr defTabSz="685783"/>
            <a:fld id="{77513DED-9F41-6D4C-AADB-00EAAC4B4386}" type="slidenum">
              <a:rPr lang="en-US"/>
              <a:pPr defTabSz="685783"/>
              <a:t>‹#›</a:t>
            </a:fld>
            <a:endParaRPr lang="en-US"/>
          </a:p>
        </p:txBody>
      </p:sp>
    </p:spTree>
    <p:extLst>
      <p:ext uri="{BB962C8B-B14F-4D97-AF65-F5344CB8AC3E}">
        <p14:creationId xmlns:p14="http://schemas.microsoft.com/office/powerpoint/2010/main" val="17744784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extLst mod="1">
    <p:ext uri="{DCECCB84-F9BA-43D5-87BE-67443E8EF086}">
      <p15:sldGuideLst xmlns:p15="http://schemas.microsoft.com/office/powerpoint/2012/main">
        <p15:guide id="1" orient="horz" pos="2880" userDrawn="1">
          <p15:clr>
            <a:srgbClr val="FBAE40"/>
          </p15:clr>
        </p15:guide>
        <p15:guide id="2" pos="3840"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Slide 1">
    <p:spTree>
      <p:nvGrpSpPr>
        <p:cNvPr id="1" name=""/>
        <p:cNvGrpSpPr/>
        <p:nvPr/>
      </p:nvGrpSpPr>
      <p:grpSpPr>
        <a:xfrm>
          <a:off x="0" y="0"/>
          <a:ext cx="0" cy="0"/>
          <a:chOff x="0" y="0"/>
          <a:chExt cx="0" cy="0"/>
        </a:xfrm>
      </p:grpSpPr>
      <p:sp>
        <p:nvSpPr>
          <p:cNvPr id="2" name="Footer Placeholder 1"/>
          <p:cNvSpPr>
            <a:spLocks noGrp="1"/>
          </p:cNvSpPr>
          <p:nvPr>
            <p:ph type="ftr" sz="quarter" idx="17"/>
          </p:nvPr>
        </p:nvSpPr>
        <p:spPr/>
        <p:txBody>
          <a:bodyPr/>
          <a:lstStyle/>
          <a:p>
            <a:r>
              <a:rPr lang="en-US" dirty="0"/>
              <a:t>www.graphicriver.net/goashape</a:t>
            </a:r>
          </a:p>
        </p:txBody>
      </p:sp>
      <p:sp>
        <p:nvSpPr>
          <p:cNvPr id="4" name="Title 3"/>
          <p:cNvSpPr>
            <a:spLocks noGrp="1"/>
          </p:cNvSpPr>
          <p:nvPr>
            <p:ph type="title"/>
          </p:nvPr>
        </p:nvSpPr>
        <p:spPr>
          <a:xfrm>
            <a:off x="252064" y="819152"/>
            <a:ext cx="7901399" cy="381000"/>
          </a:xfrm>
        </p:spPr>
        <p:txBody>
          <a:bodyPr vert="horz"/>
          <a:lstStyle/>
          <a:p>
            <a:r>
              <a:rPr lang="x-none"/>
              <a:t>Click to edit Master title style</a:t>
            </a:r>
            <a:endParaRPr lang="en-US"/>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28973" y="1352550"/>
            <a:ext cx="1374181" cy="2895599"/>
          </a:xfrm>
          <a:prstGeom prst="rect">
            <a:avLst/>
          </a:prstGeom>
          <a:effectLst>
            <a:outerShdw blurRad="165100" dist="88900" dir="2880000" algn="tl" rotWithShape="0">
              <a:srgbClr val="000000">
                <a:alpha val="37000"/>
              </a:srgbClr>
            </a:outerShdw>
          </a:effectLst>
        </p:spPr>
      </p:pic>
      <p:sp>
        <p:nvSpPr>
          <p:cNvPr id="6" name="Content Placeholder 16"/>
          <p:cNvSpPr>
            <a:spLocks noGrp="1"/>
          </p:cNvSpPr>
          <p:nvPr>
            <p:ph sz="quarter" idx="14" hasCustomPrompt="1"/>
          </p:nvPr>
        </p:nvSpPr>
        <p:spPr>
          <a:xfrm>
            <a:off x="3657600" y="1352550"/>
            <a:ext cx="5234400" cy="2895600"/>
          </a:xfrm>
          <a:prstGeom prst="rect">
            <a:avLst/>
          </a:prstGeom>
        </p:spPr>
        <p:txBody>
          <a:bodyPr>
            <a:normAutofit/>
          </a:bodyPr>
          <a:lstStyle>
            <a:lvl1pPr marL="0" indent="0">
              <a:lnSpc>
                <a:spcPct val="120000"/>
              </a:lnSpc>
              <a:buNone/>
              <a:defRPr sz="1000">
                <a:solidFill>
                  <a:schemeClr val="tx1"/>
                </a:solidFill>
                <a:latin typeface="Roboto Light"/>
                <a:cs typeface="Roboto Light"/>
              </a:defRPr>
            </a:lvl1pPr>
            <a:lvl2pPr marL="456947" indent="0">
              <a:lnSpc>
                <a:spcPct val="120000"/>
              </a:lnSpc>
              <a:buNone/>
              <a:defRPr sz="1000">
                <a:solidFill>
                  <a:schemeClr val="tx1"/>
                </a:solidFill>
                <a:latin typeface="Roboto Light"/>
                <a:cs typeface="Roboto Light"/>
              </a:defRPr>
            </a:lvl2pPr>
            <a:lvl3pPr marL="913911" indent="0">
              <a:lnSpc>
                <a:spcPct val="120000"/>
              </a:lnSpc>
              <a:buNone/>
              <a:defRPr sz="1000">
                <a:solidFill>
                  <a:schemeClr val="tx1"/>
                </a:solidFill>
                <a:latin typeface="Roboto Light"/>
                <a:cs typeface="Roboto Light"/>
              </a:defRPr>
            </a:lvl3pPr>
            <a:lvl4pPr marL="1370867" indent="0">
              <a:lnSpc>
                <a:spcPct val="120000"/>
              </a:lnSpc>
              <a:buNone/>
              <a:defRPr sz="1000">
                <a:solidFill>
                  <a:schemeClr val="tx1"/>
                </a:solidFill>
                <a:latin typeface="Roboto Light"/>
                <a:cs typeface="Roboto Light"/>
              </a:defRPr>
            </a:lvl4pPr>
            <a:lvl5pPr marL="1827821" indent="0">
              <a:lnSpc>
                <a:spcPct val="120000"/>
              </a:lnSpc>
              <a:buFont typeface="Arial"/>
              <a:buNone/>
              <a:defRPr sz="1000">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3"/>
          <p:cNvSpPr>
            <a:spLocks noGrp="1"/>
          </p:cNvSpPr>
          <p:nvPr>
            <p:ph sz="quarter" idx="19"/>
          </p:nvPr>
        </p:nvSpPr>
        <p:spPr>
          <a:xfrm>
            <a:off x="1325389" y="1774830"/>
            <a:ext cx="1177925" cy="2085974"/>
          </a:xfrm>
          <a:ln>
            <a:noFill/>
          </a:ln>
        </p:spPr>
        <p:txBody>
          <a:bodyPr/>
          <a:lstStyle/>
          <a:p>
            <a:pPr lvl="0"/>
            <a:r>
              <a:rPr lang="x-none"/>
              <a:t>Click to edit Master text styles</a:t>
            </a:r>
            <a:endParaRPr lang="en-US"/>
          </a:p>
        </p:txBody>
      </p:sp>
      <p:sp>
        <p:nvSpPr>
          <p:cNvPr id="9" name="Slide Number Placeholder 3"/>
          <p:cNvSpPr>
            <a:spLocks noGrp="1"/>
          </p:cNvSpPr>
          <p:nvPr>
            <p:ph type="sldNum" sz="quarter" idx="4"/>
          </p:nvPr>
        </p:nvSpPr>
        <p:spPr>
          <a:xfrm>
            <a:off x="8363213" y="535730"/>
            <a:ext cx="462117" cy="441914"/>
          </a:xfrm>
          <a:prstGeom prst="wedgeRectCallout">
            <a:avLst/>
          </a:prstGeom>
          <a:noFill/>
          <a:ln w="12700" cmpd="sng">
            <a:solidFill>
              <a:schemeClr val="accent2"/>
            </a:solidFill>
          </a:ln>
        </p:spPr>
        <p:txBody>
          <a:bodyPr wrap="none" lIns="143963" tIns="134997" rIns="143963" bIns="134997" anchor="ctr" anchorCtr="1">
            <a:spAutoFit/>
          </a:bodyPr>
          <a:lstStyle>
            <a:lvl1pPr>
              <a:defRPr lang="en-US" sz="1100">
                <a:ln>
                  <a:noFill/>
                </a:ln>
                <a:solidFill>
                  <a:schemeClr val="accent2"/>
                </a:solidFill>
                <a:latin typeface="Roboto Light"/>
                <a:cs typeface="Roboto Light"/>
              </a:defRPr>
            </a:lvl1pPr>
          </a:lstStyle>
          <a:p>
            <a:pPr defTabSz="685783"/>
            <a:fld id="{77513DED-9F41-6D4C-AADB-00EAAC4B4386}" type="slidenum">
              <a:rPr lang="en-US"/>
              <a:pPr defTabSz="685783"/>
              <a:t>‹#›</a:t>
            </a:fld>
            <a:endParaRPr lang="en-US"/>
          </a:p>
        </p:txBody>
      </p:sp>
    </p:spTree>
    <p:extLst>
      <p:ext uri="{BB962C8B-B14F-4D97-AF65-F5344CB8AC3E}">
        <p14:creationId xmlns:p14="http://schemas.microsoft.com/office/powerpoint/2010/main" val="77105357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extLst mod="1">
    <p:ext uri="{DCECCB84-F9BA-43D5-87BE-67443E8EF086}">
      <p15:sldGuideLst xmlns:p15="http://schemas.microsoft.com/office/powerpoint/2012/main">
        <p15:guide id="1" orient="horz" pos="2880" userDrawn="1">
          <p15:clr>
            <a:srgbClr val="FBAE40"/>
          </p15:clr>
        </p15:guide>
        <p15:guide id="2" pos="3840"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Content Placeholder 16"/>
          <p:cNvSpPr>
            <a:spLocks noGrp="1"/>
          </p:cNvSpPr>
          <p:nvPr>
            <p:ph sz="quarter" idx="14" hasCustomPrompt="1"/>
          </p:nvPr>
        </p:nvSpPr>
        <p:spPr>
          <a:xfrm>
            <a:off x="6732000" y="1352550"/>
            <a:ext cx="2160000" cy="2880000"/>
          </a:xfrm>
          <a:prstGeom prst="rect">
            <a:avLst/>
          </a:prstGeom>
        </p:spPr>
        <p:txBody>
          <a:bodyPr>
            <a:noAutofit/>
          </a:bodyPr>
          <a:lstStyle>
            <a:lvl1pPr marL="0" indent="0">
              <a:lnSpc>
                <a:spcPct val="120000"/>
              </a:lnSpc>
              <a:buNone/>
              <a:defRPr sz="1000">
                <a:solidFill>
                  <a:schemeClr val="tx1"/>
                </a:solidFill>
                <a:latin typeface="Roboto Light"/>
                <a:cs typeface="Roboto Light"/>
              </a:defRPr>
            </a:lvl1pPr>
            <a:lvl2pPr marL="456947" indent="0">
              <a:lnSpc>
                <a:spcPct val="120000"/>
              </a:lnSpc>
              <a:buNone/>
              <a:defRPr sz="1000">
                <a:solidFill>
                  <a:schemeClr val="tx1"/>
                </a:solidFill>
                <a:latin typeface="Roboto Light"/>
                <a:cs typeface="Roboto Light"/>
              </a:defRPr>
            </a:lvl2pPr>
            <a:lvl3pPr marL="913911" indent="0">
              <a:lnSpc>
                <a:spcPct val="120000"/>
              </a:lnSpc>
              <a:buNone/>
              <a:defRPr sz="1000">
                <a:solidFill>
                  <a:schemeClr val="tx1"/>
                </a:solidFill>
                <a:latin typeface="Roboto Light"/>
                <a:cs typeface="Roboto Light"/>
              </a:defRPr>
            </a:lvl3pPr>
            <a:lvl4pPr marL="1370867" indent="0">
              <a:lnSpc>
                <a:spcPct val="120000"/>
              </a:lnSpc>
              <a:buNone/>
              <a:defRPr sz="1000">
                <a:solidFill>
                  <a:schemeClr val="tx1"/>
                </a:solidFill>
                <a:latin typeface="Roboto Light"/>
                <a:cs typeface="Roboto Light"/>
              </a:defRPr>
            </a:lvl4pPr>
            <a:lvl5pPr marL="1827821" indent="0">
              <a:lnSpc>
                <a:spcPct val="120000"/>
              </a:lnSpc>
              <a:buFont typeface="Arial"/>
              <a:buNone/>
              <a:defRPr sz="1000">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7"/>
          </p:nvPr>
        </p:nvSpPr>
        <p:spPr/>
        <p:txBody>
          <a:bodyPr/>
          <a:lstStyle/>
          <a:p>
            <a:r>
              <a:rPr lang="en-US" dirty="0"/>
              <a:t>www.graphicriver.net/goashape</a:t>
            </a:r>
          </a:p>
        </p:txBody>
      </p:sp>
      <p:sp>
        <p:nvSpPr>
          <p:cNvPr id="7" name="Content Placeholder 16"/>
          <p:cNvSpPr>
            <a:spLocks noGrp="1"/>
          </p:cNvSpPr>
          <p:nvPr>
            <p:ph sz="quarter" idx="19" hasCustomPrompt="1"/>
          </p:nvPr>
        </p:nvSpPr>
        <p:spPr>
          <a:xfrm>
            <a:off x="252416" y="1352550"/>
            <a:ext cx="2159588" cy="2880000"/>
          </a:xfrm>
          <a:prstGeom prst="rect">
            <a:avLst/>
          </a:prstGeom>
        </p:spPr>
        <p:txBody>
          <a:bodyPr>
            <a:noAutofit/>
          </a:bodyPr>
          <a:lstStyle>
            <a:lvl1pPr marL="0" indent="0">
              <a:lnSpc>
                <a:spcPct val="120000"/>
              </a:lnSpc>
              <a:buNone/>
              <a:defRPr sz="1000">
                <a:solidFill>
                  <a:schemeClr val="tx1"/>
                </a:solidFill>
                <a:latin typeface="Roboto Light"/>
                <a:cs typeface="Roboto Light"/>
              </a:defRPr>
            </a:lvl1pPr>
            <a:lvl2pPr marL="456947" indent="0">
              <a:lnSpc>
                <a:spcPct val="120000"/>
              </a:lnSpc>
              <a:buNone/>
              <a:defRPr sz="1000">
                <a:solidFill>
                  <a:schemeClr val="tx1"/>
                </a:solidFill>
                <a:latin typeface="Roboto Light"/>
                <a:cs typeface="Roboto Light"/>
              </a:defRPr>
            </a:lvl2pPr>
            <a:lvl3pPr marL="913911" indent="0">
              <a:lnSpc>
                <a:spcPct val="120000"/>
              </a:lnSpc>
              <a:buNone/>
              <a:defRPr sz="1000">
                <a:solidFill>
                  <a:schemeClr val="tx1"/>
                </a:solidFill>
                <a:latin typeface="Roboto Light"/>
                <a:cs typeface="Roboto Light"/>
              </a:defRPr>
            </a:lvl3pPr>
            <a:lvl4pPr marL="1370867" indent="0">
              <a:lnSpc>
                <a:spcPct val="120000"/>
              </a:lnSpc>
              <a:buNone/>
              <a:defRPr sz="1000">
                <a:solidFill>
                  <a:schemeClr val="tx1"/>
                </a:solidFill>
                <a:latin typeface="Roboto Light"/>
                <a:cs typeface="Roboto Light"/>
              </a:defRPr>
            </a:lvl4pPr>
            <a:lvl5pPr marL="1827821" indent="0">
              <a:lnSpc>
                <a:spcPct val="120000"/>
              </a:lnSpc>
              <a:buFont typeface="Arial"/>
              <a:buNone/>
              <a:defRPr sz="1000">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vert="horz"/>
          <a:lstStyle/>
          <a:p>
            <a:r>
              <a:rPr lang="x-none"/>
              <a:t>Click to edit Master title style</a:t>
            </a:r>
            <a:endParaRPr lang="en-US"/>
          </a:p>
        </p:txBody>
      </p:sp>
      <p:sp>
        <p:nvSpPr>
          <p:cNvPr id="9" name="Slide Number Placeholder 3"/>
          <p:cNvSpPr>
            <a:spLocks noGrp="1"/>
          </p:cNvSpPr>
          <p:nvPr>
            <p:ph type="sldNum" sz="quarter" idx="4"/>
          </p:nvPr>
        </p:nvSpPr>
        <p:spPr>
          <a:xfrm>
            <a:off x="8363213" y="535730"/>
            <a:ext cx="462117" cy="441914"/>
          </a:xfrm>
          <a:prstGeom prst="wedgeRectCallout">
            <a:avLst/>
          </a:prstGeom>
          <a:noFill/>
          <a:ln w="12700" cmpd="sng">
            <a:solidFill>
              <a:schemeClr val="accent2"/>
            </a:solidFill>
          </a:ln>
        </p:spPr>
        <p:txBody>
          <a:bodyPr wrap="none" lIns="143963" tIns="134997" rIns="143963" bIns="134997" anchor="ctr" anchorCtr="1">
            <a:spAutoFit/>
          </a:bodyPr>
          <a:lstStyle>
            <a:lvl1pPr>
              <a:defRPr lang="en-US" sz="1100">
                <a:ln>
                  <a:noFill/>
                </a:ln>
                <a:solidFill>
                  <a:schemeClr val="accent2"/>
                </a:solidFill>
                <a:latin typeface="Roboto Light"/>
                <a:cs typeface="Roboto Light"/>
              </a:defRPr>
            </a:lvl1pPr>
          </a:lstStyle>
          <a:p>
            <a:pPr defTabSz="685783"/>
            <a:fld id="{77513DED-9F41-6D4C-AADB-00EAAC4B4386}" type="slidenum">
              <a:rPr lang="en-US"/>
              <a:pPr defTabSz="685783"/>
              <a:t>‹#›</a:t>
            </a:fld>
            <a:endParaRPr lang="en-US"/>
          </a:p>
        </p:txBody>
      </p:sp>
    </p:spTree>
    <p:extLst>
      <p:ext uri="{BB962C8B-B14F-4D97-AF65-F5344CB8AC3E}">
        <p14:creationId xmlns:p14="http://schemas.microsoft.com/office/powerpoint/2010/main" val="263851685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Content Placeholder 16"/>
          <p:cNvSpPr>
            <a:spLocks noGrp="1"/>
          </p:cNvSpPr>
          <p:nvPr>
            <p:ph sz="quarter" idx="19" hasCustomPrompt="1"/>
          </p:nvPr>
        </p:nvSpPr>
        <p:spPr>
          <a:xfrm>
            <a:off x="252418" y="1352550"/>
            <a:ext cx="8639588" cy="2895600"/>
          </a:xfrm>
          <a:prstGeom prst="rect">
            <a:avLst/>
          </a:prstGeom>
        </p:spPr>
        <p:txBody>
          <a:bodyPr>
            <a:noAutofit/>
          </a:bodyPr>
          <a:lstStyle>
            <a:lvl1pPr marL="0" indent="0">
              <a:lnSpc>
                <a:spcPct val="120000"/>
              </a:lnSpc>
              <a:buNone/>
              <a:defRPr sz="1000">
                <a:solidFill>
                  <a:schemeClr val="tx1"/>
                </a:solidFill>
                <a:latin typeface="Roboto Light"/>
                <a:cs typeface="Roboto Light"/>
              </a:defRPr>
            </a:lvl1pPr>
            <a:lvl2pPr marL="456947" indent="0">
              <a:lnSpc>
                <a:spcPct val="120000"/>
              </a:lnSpc>
              <a:buNone/>
              <a:defRPr sz="1000">
                <a:solidFill>
                  <a:schemeClr val="tx1"/>
                </a:solidFill>
                <a:latin typeface="Roboto Light"/>
                <a:cs typeface="Roboto Light"/>
              </a:defRPr>
            </a:lvl2pPr>
            <a:lvl3pPr marL="913911" indent="0">
              <a:lnSpc>
                <a:spcPct val="120000"/>
              </a:lnSpc>
              <a:buNone/>
              <a:defRPr sz="1000">
                <a:solidFill>
                  <a:schemeClr val="tx1"/>
                </a:solidFill>
                <a:latin typeface="Roboto Light"/>
                <a:cs typeface="Roboto Light"/>
              </a:defRPr>
            </a:lvl3pPr>
            <a:lvl4pPr marL="1370867" indent="0">
              <a:lnSpc>
                <a:spcPct val="120000"/>
              </a:lnSpc>
              <a:buNone/>
              <a:defRPr sz="1000">
                <a:solidFill>
                  <a:schemeClr val="tx1"/>
                </a:solidFill>
                <a:latin typeface="Roboto Light"/>
                <a:cs typeface="Roboto Light"/>
              </a:defRPr>
            </a:lvl4pPr>
            <a:lvl5pPr marL="1827821" indent="0">
              <a:lnSpc>
                <a:spcPct val="120000"/>
              </a:lnSpc>
              <a:buFont typeface="Arial"/>
              <a:buNone/>
              <a:defRPr sz="1000">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vert="horz"/>
          <a:lstStyle/>
          <a:p>
            <a:r>
              <a:rPr lang="x-none"/>
              <a:t>Click to edit Master title style</a:t>
            </a:r>
            <a:endParaRPr lang="en-US"/>
          </a:p>
        </p:txBody>
      </p:sp>
      <p:sp>
        <p:nvSpPr>
          <p:cNvPr id="3" name="Footer Placeholder 2"/>
          <p:cNvSpPr>
            <a:spLocks noGrp="1"/>
          </p:cNvSpPr>
          <p:nvPr>
            <p:ph type="ftr" sz="quarter" idx="20"/>
          </p:nvPr>
        </p:nvSpPr>
        <p:spPr>
          <a:xfrm>
            <a:off x="4572000" y="4705373"/>
            <a:ext cx="4320000" cy="148167"/>
          </a:xfrm>
          <a:prstGeom prst="rect">
            <a:avLst/>
          </a:prstGeom>
        </p:spPr>
        <p:txBody>
          <a:bodyPr/>
          <a:lstStyle/>
          <a:p>
            <a:r>
              <a:rPr lang="en-US" dirty="0"/>
              <a:t>www.graphicriver.net/goashape</a:t>
            </a:r>
          </a:p>
        </p:txBody>
      </p:sp>
      <p:sp>
        <p:nvSpPr>
          <p:cNvPr id="6" name="Slide Number Placeholder 3"/>
          <p:cNvSpPr>
            <a:spLocks noGrp="1"/>
          </p:cNvSpPr>
          <p:nvPr>
            <p:ph type="sldNum" sz="quarter" idx="4"/>
          </p:nvPr>
        </p:nvSpPr>
        <p:spPr>
          <a:xfrm>
            <a:off x="8363213" y="535730"/>
            <a:ext cx="462117" cy="441914"/>
          </a:xfrm>
          <a:prstGeom prst="wedgeRectCallout">
            <a:avLst/>
          </a:prstGeom>
          <a:noFill/>
          <a:ln w="12700" cmpd="sng">
            <a:solidFill>
              <a:schemeClr val="accent2"/>
            </a:solidFill>
          </a:ln>
        </p:spPr>
        <p:txBody>
          <a:bodyPr wrap="none" lIns="143963" tIns="134997" rIns="143963" bIns="134997" anchor="ctr" anchorCtr="1">
            <a:spAutoFit/>
          </a:bodyPr>
          <a:lstStyle>
            <a:lvl1pPr>
              <a:defRPr lang="en-US" sz="1100">
                <a:ln>
                  <a:noFill/>
                </a:ln>
                <a:solidFill>
                  <a:schemeClr val="accent2"/>
                </a:solidFill>
                <a:latin typeface="Roboto Light"/>
                <a:cs typeface="Roboto Light"/>
              </a:defRPr>
            </a:lvl1pPr>
          </a:lstStyle>
          <a:p>
            <a:pPr defTabSz="685783"/>
            <a:fld id="{77513DED-9F41-6D4C-AADB-00EAAC4B4386}" type="slidenum">
              <a:rPr lang="en-US"/>
              <a:pPr defTabSz="685783"/>
              <a:t>‹#›</a:t>
            </a:fld>
            <a:endParaRPr lang="en-US"/>
          </a:p>
        </p:txBody>
      </p:sp>
    </p:spTree>
    <p:extLst>
      <p:ext uri="{BB962C8B-B14F-4D97-AF65-F5344CB8AC3E}">
        <p14:creationId xmlns:p14="http://schemas.microsoft.com/office/powerpoint/2010/main" val="320912689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Content Placeholder 16"/>
          <p:cNvSpPr>
            <a:spLocks noGrp="1"/>
          </p:cNvSpPr>
          <p:nvPr>
            <p:ph sz="quarter" idx="14" hasCustomPrompt="1"/>
          </p:nvPr>
        </p:nvSpPr>
        <p:spPr>
          <a:xfrm>
            <a:off x="4572000" y="1352550"/>
            <a:ext cx="4320000" cy="2895600"/>
          </a:xfrm>
          <a:prstGeom prst="rect">
            <a:avLst/>
          </a:prstGeom>
        </p:spPr>
        <p:txBody>
          <a:bodyPr>
            <a:noAutofit/>
          </a:bodyPr>
          <a:lstStyle>
            <a:lvl1pPr marL="0" indent="0">
              <a:lnSpc>
                <a:spcPct val="120000"/>
              </a:lnSpc>
              <a:buNone/>
              <a:defRPr sz="1000">
                <a:solidFill>
                  <a:schemeClr val="tx1"/>
                </a:solidFill>
                <a:latin typeface="Roboto Light"/>
                <a:cs typeface="Roboto Light"/>
              </a:defRPr>
            </a:lvl1pPr>
            <a:lvl2pPr marL="456947" indent="0">
              <a:lnSpc>
                <a:spcPct val="120000"/>
              </a:lnSpc>
              <a:buNone/>
              <a:defRPr sz="1000">
                <a:solidFill>
                  <a:schemeClr val="tx1"/>
                </a:solidFill>
                <a:latin typeface="Roboto Light"/>
                <a:cs typeface="Roboto Light"/>
              </a:defRPr>
            </a:lvl2pPr>
            <a:lvl3pPr marL="913911" indent="0">
              <a:lnSpc>
                <a:spcPct val="120000"/>
              </a:lnSpc>
              <a:buNone/>
              <a:defRPr sz="1000">
                <a:solidFill>
                  <a:schemeClr val="tx1"/>
                </a:solidFill>
                <a:latin typeface="Roboto Light"/>
                <a:cs typeface="Roboto Light"/>
              </a:defRPr>
            </a:lvl3pPr>
            <a:lvl4pPr marL="1370867" indent="0">
              <a:lnSpc>
                <a:spcPct val="120000"/>
              </a:lnSpc>
              <a:buNone/>
              <a:defRPr sz="1000">
                <a:solidFill>
                  <a:schemeClr val="tx1"/>
                </a:solidFill>
                <a:latin typeface="Roboto Light"/>
                <a:cs typeface="Roboto Light"/>
              </a:defRPr>
            </a:lvl4pPr>
            <a:lvl5pPr marL="1827821" indent="0">
              <a:lnSpc>
                <a:spcPct val="120000"/>
              </a:lnSpc>
              <a:buFont typeface="Arial"/>
              <a:buNone/>
              <a:defRPr sz="1000">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6"/>
          <p:cNvSpPr>
            <a:spLocks noGrp="1"/>
          </p:cNvSpPr>
          <p:nvPr>
            <p:ph sz="quarter" idx="19" hasCustomPrompt="1"/>
          </p:nvPr>
        </p:nvSpPr>
        <p:spPr>
          <a:xfrm>
            <a:off x="252412" y="1352550"/>
            <a:ext cx="4320000" cy="2895600"/>
          </a:xfrm>
          <a:prstGeom prst="rect">
            <a:avLst/>
          </a:prstGeom>
        </p:spPr>
        <p:txBody>
          <a:bodyPr>
            <a:noAutofit/>
          </a:bodyPr>
          <a:lstStyle>
            <a:lvl1pPr marL="0" indent="0">
              <a:lnSpc>
                <a:spcPct val="120000"/>
              </a:lnSpc>
              <a:buNone/>
              <a:defRPr sz="1000">
                <a:solidFill>
                  <a:schemeClr val="tx1"/>
                </a:solidFill>
                <a:latin typeface="Roboto Light"/>
                <a:cs typeface="Roboto Light"/>
              </a:defRPr>
            </a:lvl1pPr>
            <a:lvl2pPr marL="456947" indent="0">
              <a:lnSpc>
                <a:spcPct val="120000"/>
              </a:lnSpc>
              <a:buNone/>
              <a:defRPr sz="1000">
                <a:solidFill>
                  <a:schemeClr val="tx1"/>
                </a:solidFill>
                <a:latin typeface="Roboto Light"/>
                <a:cs typeface="Roboto Light"/>
              </a:defRPr>
            </a:lvl2pPr>
            <a:lvl3pPr marL="913911" indent="0">
              <a:lnSpc>
                <a:spcPct val="120000"/>
              </a:lnSpc>
              <a:buNone/>
              <a:defRPr sz="1000">
                <a:solidFill>
                  <a:schemeClr val="tx1"/>
                </a:solidFill>
                <a:latin typeface="Roboto Light"/>
                <a:cs typeface="Roboto Light"/>
              </a:defRPr>
            </a:lvl3pPr>
            <a:lvl4pPr marL="1370867" indent="0">
              <a:lnSpc>
                <a:spcPct val="120000"/>
              </a:lnSpc>
              <a:buNone/>
              <a:defRPr sz="1000">
                <a:solidFill>
                  <a:schemeClr val="tx1"/>
                </a:solidFill>
                <a:latin typeface="Roboto Light"/>
                <a:cs typeface="Roboto Light"/>
              </a:defRPr>
            </a:lvl4pPr>
            <a:lvl5pPr marL="1827821" indent="0">
              <a:lnSpc>
                <a:spcPct val="120000"/>
              </a:lnSpc>
              <a:buFont typeface="Arial"/>
              <a:buNone/>
              <a:defRPr sz="1000">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vert="horz"/>
          <a:lstStyle/>
          <a:p>
            <a:r>
              <a:rPr lang="x-none"/>
              <a:t>Click to edit Master title style</a:t>
            </a:r>
            <a:endParaRPr lang="en-US"/>
          </a:p>
        </p:txBody>
      </p:sp>
      <p:sp>
        <p:nvSpPr>
          <p:cNvPr id="3" name="Footer Placeholder 2"/>
          <p:cNvSpPr>
            <a:spLocks noGrp="1"/>
          </p:cNvSpPr>
          <p:nvPr>
            <p:ph type="ftr" sz="quarter" idx="20"/>
          </p:nvPr>
        </p:nvSpPr>
        <p:spPr>
          <a:xfrm>
            <a:off x="4572000" y="4705373"/>
            <a:ext cx="4320000" cy="148167"/>
          </a:xfrm>
          <a:prstGeom prst="rect">
            <a:avLst/>
          </a:prstGeom>
        </p:spPr>
        <p:txBody>
          <a:bodyPr/>
          <a:lstStyle/>
          <a:p>
            <a:r>
              <a:rPr lang="en-US" dirty="0"/>
              <a:t>www.graphicriver.net/goashape</a:t>
            </a:r>
          </a:p>
        </p:txBody>
      </p:sp>
      <p:sp>
        <p:nvSpPr>
          <p:cNvPr id="8" name="Slide Number Placeholder 3"/>
          <p:cNvSpPr>
            <a:spLocks noGrp="1"/>
          </p:cNvSpPr>
          <p:nvPr>
            <p:ph type="sldNum" sz="quarter" idx="4"/>
          </p:nvPr>
        </p:nvSpPr>
        <p:spPr>
          <a:xfrm>
            <a:off x="8363213" y="535730"/>
            <a:ext cx="462117" cy="441914"/>
          </a:xfrm>
          <a:prstGeom prst="wedgeRectCallout">
            <a:avLst/>
          </a:prstGeom>
          <a:noFill/>
          <a:ln w="12700" cmpd="sng">
            <a:solidFill>
              <a:schemeClr val="accent2"/>
            </a:solidFill>
          </a:ln>
        </p:spPr>
        <p:txBody>
          <a:bodyPr wrap="none" lIns="143963" tIns="134997" rIns="143963" bIns="134997" anchor="ctr" anchorCtr="1">
            <a:spAutoFit/>
          </a:bodyPr>
          <a:lstStyle>
            <a:lvl1pPr>
              <a:defRPr lang="en-US" sz="1100">
                <a:ln>
                  <a:noFill/>
                </a:ln>
                <a:solidFill>
                  <a:schemeClr val="accent2"/>
                </a:solidFill>
                <a:latin typeface="Roboto Light"/>
                <a:cs typeface="Roboto Light"/>
              </a:defRPr>
            </a:lvl1pPr>
          </a:lstStyle>
          <a:p>
            <a:pPr defTabSz="685783"/>
            <a:fld id="{77513DED-9F41-6D4C-AADB-00EAAC4B4386}" type="slidenum">
              <a:rPr lang="en-US"/>
              <a:pPr defTabSz="685783"/>
              <a:t>‹#›</a:t>
            </a:fld>
            <a:endParaRPr lang="en-US"/>
          </a:p>
        </p:txBody>
      </p:sp>
    </p:spTree>
    <p:extLst>
      <p:ext uri="{BB962C8B-B14F-4D97-AF65-F5344CB8AC3E}">
        <p14:creationId xmlns:p14="http://schemas.microsoft.com/office/powerpoint/2010/main" val="234057194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Content Placeholder 16"/>
          <p:cNvSpPr>
            <a:spLocks noGrp="1" noChangeAspect="1"/>
          </p:cNvSpPr>
          <p:nvPr>
            <p:ph sz="quarter" idx="14" hasCustomPrompt="1"/>
          </p:nvPr>
        </p:nvSpPr>
        <p:spPr>
          <a:xfrm>
            <a:off x="6192000" y="1504952"/>
            <a:ext cx="2700000" cy="17238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47" indent="0">
              <a:lnSpc>
                <a:spcPct val="120000"/>
              </a:lnSpc>
              <a:buNone/>
              <a:defRPr sz="1000">
                <a:ln>
                  <a:noFill/>
                </a:ln>
                <a:solidFill>
                  <a:schemeClr val="tx1"/>
                </a:solidFill>
                <a:latin typeface="Roboto Light"/>
                <a:cs typeface="Roboto Light"/>
              </a:defRPr>
            </a:lvl2pPr>
            <a:lvl3pPr marL="913911" indent="0">
              <a:lnSpc>
                <a:spcPct val="120000"/>
              </a:lnSpc>
              <a:buNone/>
              <a:defRPr sz="1000">
                <a:ln>
                  <a:noFill/>
                </a:ln>
                <a:solidFill>
                  <a:schemeClr val="tx1"/>
                </a:solidFill>
                <a:latin typeface="Roboto Light"/>
                <a:cs typeface="Roboto Light"/>
              </a:defRPr>
            </a:lvl3pPr>
            <a:lvl4pPr marL="1370867" indent="0">
              <a:lnSpc>
                <a:spcPct val="120000"/>
              </a:lnSpc>
              <a:buNone/>
              <a:defRPr sz="1000">
                <a:ln>
                  <a:noFill/>
                </a:ln>
                <a:solidFill>
                  <a:schemeClr val="tx1"/>
                </a:solidFill>
                <a:latin typeface="Roboto Light"/>
                <a:cs typeface="Roboto Light"/>
              </a:defRPr>
            </a:lvl4pPr>
            <a:lvl5pPr marL="1827821" indent="0">
              <a:lnSpc>
                <a:spcPct val="120000"/>
              </a:lnSpc>
              <a:buFont typeface="Arial"/>
              <a:buNone/>
              <a:defRPr sz="1000">
                <a:ln>
                  <a:noFill/>
                </a:ln>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6"/>
          <p:cNvSpPr>
            <a:spLocks noGrp="1" noChangeAspect="1"/>
          </p:cNvSpPr>
          <p:nvPr>
            <p:ph sz="quarter" idx="19" hasCustomPrompt="1"/>
          </p:nvPr>
        </p:nvSpPr>
        <p:spPr>
          <a:xfrm>
            <a:off x="286279" y="1504952"/>
            <a:ext cx="2700000" cy="17238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47" indent="0">
              <a:lnSpc>
                <a:spcPct val="120000"/>
              </a:lnSpc>
              <a:buNone/>
              <a:defRPr sz="1000">
                <a:ln>
                  <a:noFill/>
                </a:ln>
                <a:solidFill>
                  <a:schemeClr val="tx1"/>
                </a:solidFill>
                <a:latin typeface="Roboto Light"/>
                <a:cs typeface="Roboto Light"/>
              </a:defRPr>
            </a:lvl2pPr>
            <a:lvl3pPr marL="913911" indent="0">
              <a:lnSpc>
                <a:spcPct val="120000"/>
              </a:lnSpc>
              <a:buNone/>
              <a:defRPr sz="1000">
                <a:ln>
                  <a:noFill/>
                </a:ln>
                <a:solidFill>
                  <a:schemeClr val="tx1"/>
                </a:solidFill>
                <a:latin typeface="Roboto Light"/>
                <a:cs typeface="Roboto Light"/>
              </a:defRPr>
            </a:lvl3pPr>
            <a:lvl4pPr marL="1370867" indent="0">
              <a:lnSpc>
                <a:spcPct val="120000"/>
              </a:lnSpc>
              <a:buNone/>
              <a:defRPr sz="1000">
                <a:ln>
                  <a:noFill/>
                </a:ln>
                <a:solidFill>
                  <a:schemeClr val="tx1"/>
                </a:solidFill>
                <a:latin typeface="Roboto Light"/>
                <a:cs typeface="Roboto Light"/>
              </a:defRPr>
            </a:lvl4pPr>
            <a:lvl5pPr marL="1827821" indent="0">
              <a:lnSpc>
                <a:spcPct val="120000"/>
              </a:lnSpc>
              <a:buFont typeface="Arial"/>
              <a:buNone/>
              <a:defRPr sz="1000">
                <a:ln>
                  <a:noFill/>
                </a:ln>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16"/>
          <p:cNvSpPr>
            <a:spLocks noGrp="1" noChangeAspect="1"/>
          </p:cNvSpPr>
          <p:nvPr>
            <p:ph sz="quarter" idx="20" hasCustomPrompt="1"/>
          </p:nvPr>
        </p:nvSpPr>
        <p:spPr>
          <a:xfrm>
            <a:off x="3239140" y="1504952"/>
            <a:ext cx="2700000" cy="17238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47" indent="0">
              <a:lnSpc>
                <a:spcPct val="120000"/>
              </a:lnSpc>
              <a:buNone/>
              <a:defRPr sz="1000">
                <a:ln>
                  <a:noFill/>
                </a:ln>
                <a:solidFill>
                  <a:schemeClr val="tx1"/>
                </a:solidFill>
                <a:latin typeface="Roboto Light"/>
                <a:cs typeface="Roboto Light"/>
              </a:defRPr>
            </a:lvl2pPr>
            <a:lvl3pPr marL="913911" indent="0">
              <a:lnSpc>
                <a:spcPct val="120000"/>
              </a:lnSpc>
              <a:buNone/>
              <a:defRPr sz="1000">
                <a:ln>
                  <a:noFill/>
                </a:ln>
                <a:solidFill>
                  <a:schemeClr val="tx1"/>
                </a:solidFill>
                <a:latin typeface="Roboto Light"/>
                <a:cs typeface="Roboto Light"/>
              </a:defRPr>
            </a:lvl3pPr>
            <a:lvl4pPr marL="1370867" indent="0">
              <a:lnSpc>
                <a:spcPct val="120000"/>
              </a:lnSpc>
              <a:buNone/>
              <a:defRPr sz="1000">
                <a:ln>
                  <a:noFill/>
                </a:ln>
                <a:solidFill>
                  <a:schemeClr val="tx1"/>
                </a:solidFill>
                <a:latin typeface="Roboto Light"/>
                <a:cs typeface="Roboto Light"/>
              </a:defRPr>
            </a:lvl4pPr>
            <a:lvl5pPr marL="1827821" indent="0">
              <a:lnSpc>
                <a:spcPct val="120000"/>
              </a:lnSpc>
              <a:buFont typeface="Arial"/>
              <a:buNone/>
              <a:defRPr sz="1000">
                <a:ln>
                  <a:noFill/>
                </a:ln>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vert="horz"/>
          <a:lstStyle/>
          <a:p>
            <a:r>
              <a:rPr lang="x-none"/>
              <a:t>Click to edit Master title style</a:t>
            </a:r>
            <a:endParaRPr lang="en-US"/>
          </a:p>
        </p:txBody>
      </p:sp>
      <p:sp>
        <p:nvSpPr>
          <p:cNvPr id="3" name="Footer Placeholder 2"/>
          <p:cNvSpPr>
            <a:spLocks noGrp="1"/>
          </p:cNvSpPr>
          <p:nvPr>
            <p:ph type="ftr" sz="quarter" idx="21"/>
          </p:nvPr>
        </p:nvSpPr>
        <p:spPr>
          <a:xfrm>
            <a:off x="4572000" y="4705373"/>
            <a:ext cx="4320000" cy="148167"/>
          </a:xfrm>
          <a:prstGeom prst="rect">
            <a:avLst/>
          </a:prstGeom>
        </p:spPr>
        <p:txBody>
          <a:bodyPr/>
          <a:lstStyle/>
          <a:p>
            <a:r>
              <a:rPr lang="en-US" dirty="0"/>
              <a:t>www.graphicriver.net/goashape</a:t>
            </a:r>
          </a:p>
        </p:txBody>
      </p:sp>
      <p:sp>
        <p:nvSpPr>
          <p:cNvPr id="9" name="Content Placeholder 16"/>
          <p:cNvSpPr>
            <a:spLocks noGrp="1" noChangeAspect="1"/>
          </p:cNvSpPr>
          <p:nvPr>
            <p:ph sz="quarter" idx="22" hasCustomPrompt="1"/>
          </p:nvPr>
        </p:nvSpPr>
        <p:spPr>
          <a:xfrm>
            <a:off x="6192000" y="3333754"/>
            <a:ext cx="2700000" cy="9906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47" indent="0">
              <a:lnSpc>
                <a:spcPct val="120000"/>
              </a:lnSpc>
              <a:buNone/>
              <a:defRPr sz="1000">
                <a:ln>
                  <a:noFill/>
                </a:ln>
                <a:solidFill>
                  <a:schemeClr val="tx1"/>
                </a:solidFill>
                <a:latin typeface="Roboto Light"/>
                <a:cs typeface="Roboto Light"/>
              </a:defRPr>
            </a:lvl2pPr>
            <a:lvl3pPr marL="913911" indent="0">
              <a:lnSpc>
                <a:spcPct val="120000"/>
              </a:lnSpc>
              <a:buNone/>
              <a:defRPr sz="1000">
                <a:ln>
                  <a:noFill/>
                </a:ln>
                <a:solidFill>
                  <a:schemeClr val="tx1"/>
                </a:solidFill>
                <a:latin typeface="Roboto Light"/>
                <a:cs typeface="Roboto Light"/>
              </a:defRPr>
            </a:lvl3pPr>
            <a:lvl4pPr marL="1370867" indent="0">
              <a:lnSpc>
                <a:spcPct val="120000"/>
              </a:lnSpc>
              <a:buNone/>
              <a:defRPr sz="1000">
                <a:ln>
                  <a:noFill/>
                </a:ln>
                <a:solidFill>
                  <a:schemeClr val="tx1"/>
                </a:solidFill>
                <a:latin typeface="Roboto Light"/>
                <a:cs typeface="Roboto Light"/>
              </a:defRPr>
            </a:lvl4pPr>
            <a:lvl5pPr marL="1827821" indent="0">
              <a:lnSpc>
                <a:spcPct val="120000"/>
              </a:lnSpc>
              <a:buFont typeface="Arial"/>
              <a:buNone/>
              <a:defRPr sz="1000">
                <a:ln>
                  <a:noFill/>
                </a:ln>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6"/>
          <p:cNvSpPr>
            <a:spLocks noGrp="1" noChangeAspect="1"/>
          </p:cNvSpPr>
          <p:nvPr>
            <p:ph sz="quarter" idx="23" hasCustomPrompt="1"/>
          </p:nvPr>
        </p:nvSpPr>
        <p:spPr>
          <a:xfrm>
            <a:off x="286279" y="3333754"/>
            <a:ext cx="2700000" cy="9906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47" indent="0">
              <a:lnSpc>
                <a:spcPct val="120000"/>
              </a:lnSpc>
              <a:buNone/>
              <a:defRPr sz="1000">
                <a:ln>
                  <a:noFill/>
                </a:ln>
                <a:solidFill>
                  <a:schemeClr val="tx1"/>
                </a:solidFill>
                <a:latin typeface="Roboto Light"/>
                <a:cs typeface="Roboto Light"/>
              </a:defRPr>
            </a:lvl2pPr>
            <a:lvl3pPr marL="913911" indent="0">
              <a:lnSpc>
                <a:spcPct val="120000"/>
              </a:lnSpc>
              <a:buNone/>
              <a:defRPr sz="1000">
                <a:ln>
                  <a:noFill/>
                </a:ln>
                <a:solidFill>
                  <a:schemeClr val="tx1"/>
                </a:solidFill>
                <a:latin typeface="Roboto Light"/>
                <a:cs typeface="Roboto Light"/>
              </a:defRPr>
            </a:lvl3pPr>
            <a:lvl4pPr marL="1370867" indent="0">
              <a:lnSpc>
                <a:spcPct val="120000"/>
              </a:lnSpc>
              <a:buNone/>
              <a:defRPr sz="1000">
                <a:ln>
                  <a:noFill/>
                </a:ln>
                <a:solidFill>
                  <a:schemeClr val="tx1"/>
                </a:solidFill>
                <a:latin typeface="Roboto Light"/>
                <a:cs typeface="Roboto Light"/>
              </a:defRPr>
            </a:lvl4pPr>
            <a:lvl5pPr marL="1827821" indent="0">
              <a:lnSpc>
                <a:spcPct val="120000"/>
              </a:lnSpc>
              <a:buFont typeface="Arial"/>
              <a:buNone/>
              <a:defRPr sz="1000">
                <a:ln>
                  <a:noFill/>
                </a:ln>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6"/>
          <p:cNvSpPr>
            <a:spLocks noGrp="1" noChangeAspect="1"/>
          </p:cNvSpPr>
          <p:nvPr>
            <p:ph sz="quarter" idx="24" hasCustomPrompt="1"/>
          </p:nvPr>
        </p:nvSpPr>
        <p:spPr>
          <a:xfrm>
            <a:off x="3239140" y="3333754"/>
            <a:ext cx="2700000" cy="9906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47" indent="0">
              <a:lnSpc>
                <a:spcPct val="120000"/>
              </a:lnSpc>
              <a:buNone/>
              <a:defRPr sz="1000">
                <a:ln>
                  <a:noFill/>
                </a:ln>
                <a:solidFill>
                  <a:schemeClr val="tx1"/>
                </a:solidFill>
                <a:latin typeface="Roboto Light"/>
                <a:cs typeface="Roboto Light"/>
              </a:defRPr>
            </a:lvl2pPr>
            <a:lvl3pPr marL="913911" indent="0">
              <a:lnSpc>
                <a:spcPct val="120000"/>
              </a:lnSpc>
              <a:buNone/>
              <a:defRPr sz="1000">
                <a:ln>
                  <a:noFill/>
                </a:ln>
                <a:solidFill>
                  <a:schemeClr val="tx1"/>
                </a:solidFill>
                <a:latin typeface="Roboto Light"/>
                <a:cs typeface="Roboto Light"/>
              </a:defRPr>
            </a:lvl3pPr>
            <a:lvl4pPr marL="1370867" indent="0">
              <a:lnSpc>
                <a:spcPct val="120000"/>
              </a:lnSpc>
              <a:buNone/>
              <a:defRPr sz="1000">
                <a:ln>
                  <a:noFill/>
                </a:ln>
                <a:solidFill>
                  <a:schemeClr val="tx1"/>
                </a:solidFill>
                <a:latin typeface="Roboto Light"/>
                <a:cs typeface="Roboto Light"/>
              </a:defRPr>
            </a:lvl4pPr>
            <a:lvl5pPr marL="1827821" indent="0">
              <a:lnSpc>
                <a:spcPct val="120000"/>
              </a:lnSpc>
              <a:buFont typeface="Arial"/>
              <a:buNone/>
              <a:defRPr sz="1000">
                <a:ln>
                  <a:noFill/>
                </a:ln>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3"/>
          <p:cNvSpPr>
            <a:spLocks noGrp="1"/>
          </p:cNvSpPr>
          <p:nvPr>
            <p:ph type="sldNum" sz="quarter" idx="4"/>
          </p:nvPr>
        </p:nvSpPr>
        <p:spPr>
          <a:xfrm>
            <a:off x="8363213" y="535730"/>
            <a:ext cx="462117" cy="441914"/>
          </a:xfrm>
          <a:prstGeom prst="wedgeRectCallout">
            <a:avLst/>
          </a:prstGeom>
          <a:noFill/>
          <a:ln w="12700" cmpd="sng">
            <a:solidFill>
              <a:schemeClr val="accent2"/>
            </a:solidFill>
          </a:ln>
        </p:spPr>
        <p:txBody>
          <a:bodyPr wrap="none" lIns="143963" tIns="134997" rIns="143963" bIns="134997" anchor="ctr" anchorCtr="1">
            <a:spAutoFit/>
          </a:bodyPr>
          <a:lstStyle>
            <a:lvl1pPr>
              <a:defRPr lang="en-US" sz="1100">
                <a:ln>
                  <a:noFill/>
                </a:ln>
                <a:solidFill>
                  <a:schemeClr val="accent2"/>
                </a:solidFill>
                <a:latin typeface="Roboto Light"/>
                <a:cs typeface="Roboto Light"/>
              </a:defRPr>
            </a:lvl1pPr>
          </a:lstStyle>
          <a:p>
            <a:pPr defTabSz="685783"/>
            <a:fld id="{77513DED-9F41-6D4C-AADB-00EAAC4B4386}" type="slidenum">
              <a:rPr lang="en-US"/>
              <a:pPr defTabSz="685783"/>
              <a:t>‹#›</a:t>
            </a:fld>
            <a:endParaRPr lang="en-US"/>
          </a:p>
        </p:txBody>
      </p:sp>
    </p:spTree>
    <p:extLst>
      <p:ext uri="{BB962C8B-B14F-4D97-AF65-F5344CB8AC3E}">
        <p14:creationId xmlns:p14="http://schemas.microsoft.com/office/powerpoint/2010/main" val="395992396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6_Slide 1">
    <p:spTree>
      <p:nvGrpSpPr>
        <p:cNvPr id="1" name=""/>
        <p:cNvGrpSpPr/>
        <p:nvPr/>
      </p:nvGrpSpPr>
      <p:grpSpPr>
        <a:xfrm>
          <a:off x="0" y="0"/>
          <a:ext cx="0" cy="0"/>
          <a:chOff x="0" y="0"/>
          <a:chExt cx="0" cy="0"/>
        </a:xfrm>
      </p:grpSpPr>
      <p:sp>
        <p:nvSpPr>
          <p:cNvPr id="3" name="Footer Placeholder 2"/>
          <p:cNvSpPr>
            <a:spLocks noGrp="1"/>
          </p:cNvSpPr>
          <p:nvPr>
            <p:ph type="ftr" sz="quarter" idx="23"/>
          </p:nvPr>
        </p:nvSpPr>
        <p:spPr>
          <a:xfrm>
            <a:off x="4572000" y="4705373"/>
            <a:ext cx="4320000" cy="148167"/>
          </a:xfrm>
          <a:prstGeom prst="rect">
            <a:avLst/>
          </a:prstGeom>
        </p:spPr>
        <p:txBody>
          <a:bodyPr/>
          <a:lstStyle/>
          <a:p>
            <a:r>
              <a:rPr lang="en-US" dirty="0"/>
              <a:t>www.graphicriver.net/goashape</a:t>
            </a:r>
          </a:p>
        </p:txBody>
      </p:sp>
      <p:sp>
        <p:nvSpPr>
          <p:cNvPr id="6" name="Title 5"/>
          <p:cNvSpPr>
            <a:spLocks noGrp="1"/>
          </p:cNvSpPr>
          <p:nvPr>
            <p:ph type="title"/>
          </p:nvPr>
        </p:nvSpPr>
        <p:spPr/>
        <p:txBody>
          <a:bodyPr vert="horz"/>
          <a:lstStyle/>
          <a:p>
            <a:r>
              <a:rPr lang="x-none"/>
              <a:t>Click to edit Master title style</a:t>
            </a:r>
            <a:endParaRPr lang="en-US"/>
          </a:p>
        </p:txBody>
      </p:sp>
      <p:sp>
        <p:nvSpPr>
          <p:cNvPr id="4" name="Content Placeholder 3"/>
          <p:cNvSpPr>
            <a:spLocks noGrp="1"/>
          </p:cNvSpPr>
          <p:nvPr>
            <p:ph sz="quarter" idx="24"/>
          </p:nvPr>
        </p:nvSpPr>
        <p:spPr>
          <a:xfrm>
            <a:off x="271613" y="1809750"/>
            <a:ext cx="2159001" cy="2160000"/>
          </a:xfrm>
        </p:spPr>
        <p:txBody>
          <a:bodyPr/>
          <a:lstStyle/>
          <a:p>
            <a:pPr lvl="0"/>
            <a:endParaRPr lang="en-US"/>
          </a:p>
        </p:txBody>
      </p:sp>
      <p:sp>
        <p:nvSpPr>
          <p:cNvPr id="12" name="Content Placeholder 3"/>
          <p:cNvSpPr>
            <a:spLocks noGrp="1"/>
          </p:cNvSpPr>
          <p:nvPr>
            <p:ph sz="quarter" idx="25"/>
          </p:nvPr>
        </p:nvSpPr>
        <p:spPr>
          <a:xfrm>
            <a:off x="2425427" y="1809750"/>
            <a:ext cx="2159001" cy="2160000"/>
          </a:xfrm>
        </p:spPr>
        <p:txBody>
          <a:bodyPr/>
          <a:lstStyle/>
          <a:p>
            <a:pPr lvl="0"/>
            <a:endParaRPr lang="en-US"/>
          </a:p>
        </p:txBody>
      </p:sp>
      <p:sp>
        <p:nvSpPr>
          <p:cNvPr id="13" name="Content Placeholder 3"/>
          <p:cNvSpPr>
            <a:spLocks noGrp="1"/>
          </p:cNvSpPr>
          <p:nvPr>
            <p:ph sz="quarter" idx="26"/>
          </p:nvPr>
        </p:nvSpPr>
        <p:spPr>
          <a:xfrm>
            <a:off x="4579250" y="1809750"/>
            <a:ext cx="2159001" cy="2160000"/>
          </a:xfrm>
        </p:spPr>
        <p:txBody>
          <a:bodyPr/>
          <a:lstStyle/>
          <a:p>
            <a:pPr lvl="0"/>
            <a:endParaRPr lang="en-US"/>
          </a:p>
        </p:txBody>
      </p:sp>
      <p:sp>
        <p:nvSpPr>
          <p:cNvPr id="14" name="Content Placeholder 3"/>
          <p:cNvSpPr>
            <a:spLocks noGrp="1"/>
          </p:cNvSpPr>
          <p:nvPr>
            <p:ph sz="quarter" idx="27"/>
          </p:nvPr>
        </p:nvSpPr>
        <p:spPr>
          <a:xfrm>
            <a:off x="6733043" y="1809750"/>
            <a:ext cx="2159001" cy="2160000"/>
          </a:xfrm>
        </p:spPr>
        <p:txBody>
          <a:bodyPr/>
          <a:lstStyle/>
          <a:p>
            <a:pPr lvl="0"/>
            <a:endParaRPr lang="en-US"/>
          </a:p>
        </p:txBody>
      </p:sp>
      <p:sp>
        <p:nvSpPr>
          <p:cNvPr id="5" name="Text Placeholder 4"/>
          <p:cNvSpPr>
            <a:spLocks noGrp="1"/>
          </p:cNvSpPr>
          <p:nvPr>
            <p:ph type="body" sz="quarter" idx="28"/>
          </p:nvPr>
        </p:nvSpPr>
        <p:spPr>
          <a:xfrm>
            <a:off x="990620" y="1200150"/>
            <a:ext cx="7162799" cy="609600"/>
          </a:xfrm>
        </p:spPr>
        <p:txBody>
          <a:bodyPr lIns="134967" tIns="70182" rIns="134967" bIns="70182"/>
          <a:lstStyle>
            <a:lvl1pPr algn="ctr">
              <a:lnSpc>
                <a:spcPct val="120000"/>
              </a:lnSpc>
              <a:spcAft>
                <a:spcPts val="600"/>
              </a:spcAft>
              <a:defRPr/>
            </a:lvl1pPr>
            <a:lvl2pPr algn="ctr">
              <a:lnSpc>
                <a:spcPct val="120000"/>
              </a:lnSpc>
              <a:spcAft>
                <a:spcPts val="600"/>
              </a:spcAft>
              <a:defRPr/>
            </a:lvl2pPr>
            <a:lvl3pPr algn="ctr">
              <a:lnSpc>
                <a:spcPct val="120000"/>
              </a:lnSpc>
              <a:spcAft>
                <a:spcPts val="600"/>
              </a:spcAft>
              <a:defRPr/>
            </a:lvl3pPr>
            <a:lvl4pPr algn="ctr">
              <a:lnSpc>
                <a:spcPct val="120000"/>
              </a:lnSpc>
              <a:spcAft>
                <a:spcPts val="600"/>
              </a:spcAft>
              <a:defRPr/>
            </a:lvl4pPr>
            <a:lvl5pPr algn="ctr">
              <a:lnSpc>
                <a:spcPct val="120000"/>
              </a:lnSpc>
              <a:spcAft>
                <a:spcPts val="600"/>
              </a:spcAft>
              <a:defRPr/>
            </a:lvl5pPr>
          </a:lstStyle>
          <a:p>
            <a:pPr lvl="0"/>
            <a:r>
              <a:rPr lang="x-none"/>
              <a:t>Click to edit Master text styles</a:t>
            </a:r>
            <a:endParaRPr lang="en-US"/>
          </a:p>
        </p:txBody>
      </p:sp>
      <p:sp>
        <p:nvSpPr>
          <p:cNvPr id="10" name="Slide Number Placeholder 3"/>
          <p:cNvSpPr>
            <a:spLocks noGrp="1"/>
          </p:cNvSpPr>
          <p:nvPr>
            <p:ph type="sldNum" sz="quarter" idx="4"/>
          </p:nvPr>
        </p:nvSpPr>
        <p:spPr>
          <a:xfrm>
            <a:off x="8363213" y="535730"/>
            <a:ext cx="462117" cy="441914"/>
          </a:xfrm>
          <a:prstGeom prst="wedgeRectCallout">
            <a:avLst/>
          </a:prstGeom>
          <a:noFill/>
          <a:ln w="12700" cmpd="sng">
            <a:solidFill>
              <a:schemeClr val="accent2"/>
            </a:solidFill>
          </a:ln>
        </p:spPr>
        <p:txBody>
          <a:bodyPr wrap="none" lIns="143963" tIns="134997" rIns="143963" bIns="134997" anchor="ctr" anchorCtr="1">
            <a:spAutoFit/>
          </a:bodyPr>
          <a:lstStyle>
            <a:lvl1pPr>
              <a:defRPr lang="en-US" sz="1100">
                <a:ln>
                  <a:noFill/>
                </a:ln>
                <a:solidFill>
                  <a:schemeClr val="accent2"/>
                </a:solidFill>
                <a:latin typeface="Roboto Light"/>
                <a:cs typeface="Roboto Light"/>
              </a:defRPr>
            </a:lvl1pPr>
          </a:lstStyle>
          <a:p>
            <a:pPr defTabSz="685783"/>
            <a:fld id="{77513DED-9F41-6D4C-AADB-00EAAC4B4386}" type="slidenum">
              <a:rPr lang="en-US"/>
              <a:pPr defTabSz="685783"/>
              <a:t>‹#›</a:t>
            </a:fld>
            <a:endParaRPr lang="en-US"/>
          </a:p>
        </p:txBody>
      </p:sp>
    </p:spTree>
    <p:extLst>
      <p:ext uri="{BB962C8B-B14F-4D97-AF65-F5344CB8AC3E}">
        <p14:creationId xmlns:p14="http://schemas.microsoft.com/office/powerpoint/2010/main" val="91951661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extLst mod="1">
    <p:ext uri="{DCECCB84-F9BA-43D5-87BE-67443E8EF086}">
      <p15:sldGuideLst xmlns:p15="http://schemas.microsoft.com/office/powerpoint/2012/main">
        <p15:guide id="1" orient="horz" pos="2880" userDrawn="1">
          <p15:clr>
            <a:srgbClr val="FBAE40"/>
          </p15:clr>
        </p15:guide>
        <p15:guide id="2" pos="3840"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Content Placeholder 16"/>
          <p:cNvSpPr>
            <a:spLocks noGrp="1"/>
          </p:cNvSpPr>
          <p:nvPr>
            <p:ph sz="quarter" idx="14"/>
          </p:nvPr>
        </p:nvSpPr>
        <p:spPr>
          <a:xfrm>
            <a:off x="3778500" y="1504952"/>
            <a:ext cx="1620000" cy="17238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47" indent="0">
              <a:lnSpc>
                <a:spcPct val="120000"/>
              </a:lnSpc>
              <a:buNone/>
              <a:defRPr sz="1000">
                <a:ln>
                  <a:noFill/>
                </a:ln>
                <a:solidFill>
                  <a:schemeClr val="tx1"/>
                </a:solidFill>
                <a:latin typeface="Roboto Light"/>
                <a:cs typeface="Roboto Light"/>
              </a:defRPr>
            </a:lvl2pPr>
            <a:lvl3pPr marL="913911" indent="0">
              <a:lnSpc>
                <a:spcPct val="120000"/>
              </a:lnSpc>
              <a:buNone/>
              <a:defRPr sz="1000">
                <a:ln>
                  <a:noFill/>
                </a:ln>
                <a:solidFill>
                  <a:schemeClr val="tx1"/>
                </a:solidFill>
                <a:latin typeface="Roboto Light"/>
                <a:cs typeface="Roboto Light"/>
              </a:defRPr>
            </a:lvl3pPr>
            <a:lvl4pPr marL="1370867" indent="0">
              <a:lnSpc>
                <a:spcPct val="120000"/>
              </a:lnSpc>
              <a:buNone/>
              <a:defRPr sz="1000">
                <a:ln>
                  <a:noFill/>
                </a:ln>
                <a:solidFill>
                  <a:schemeClr val="tx1"/>
                </a:solidFill>
                <a:latin typeface="Roboto Light"/>
                <a:cs typeface="Roboto Light"/>
              </a:defRPr>
            </a:lvl4pPr>
            <a:lvl5pPr marL="1827821" indent="0">
              <a:lnSpc>
                <a:spcPct val="120000"/>
              </a:lnSpc>
              <a:buFont typeface="Arial"/>
              <a:buNone/>
              <a:defRPr sz="1000">
                <a:ln>
                  <a:noFill/>
                </a:ln>
                <a:solidFill>
                  <a:schemeClr val="tx1"/>
                </a:solidFill>
                <a:latin typeface="Roboto Light"/>
                <a:cs typeface="Roboto Light"/>
              </a:defRPr>
            </a:lvl5pPr>
          </a:lstStyle>
          <a:p>
            <a:pPr lvl="0"/>
            <a:endParaRPr lang="en-US" dirty="0"/>
          </a:p>
        </p:txBody>
      </p:sp>
      <p:sp>
        <p:nvSpPr>
          <p:cNvPr id="7" name="Content Placeholder 16"/>
          <p:cNvSpPr>
            <a:spLocks noGrp="1"/>
          </p:cNvSpPr>
          <p:nvPr>
            <p:ph sz="quarter" idx="19"/>
          </p:nvPr>
        </p:nvSpPr>
        <p:spPr>
          <a:xfrm>
            <a:off x="286294" y="1504952"/>
            <a:ext cx="1618723" cy="17238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47" indent="0">
              <a:lnSpc>
                <a:spcPct val="120000"/>
              </a:lnSpc>
              <a:buNone/>
              <a:defRPr sz="1000">
                <a:ln>
                  <a:noFill/>
                </a:ln>
                <a:solidFill>
                  <a:schemeClr val="tx1"/>
                </a:solidFill>
                <a:latin typeface="Roboto Light"/>
                <a:cs typeface="Roboto Light"/>
              </a:defRPr>
            </a:lvl2pPr>
            <a:lvl3pPr marL="913911" indent="0">
              <a:lnSpc>
                <a:spcPct val="120000"/>
              </a:lnSpc>
              <a:buNone/>
              <a:defRPr sz="1000">
                <a:ln>
                  <a:noFill/>
                </a:ln>
                <a:solidFill>
                  <a:schemeClr val="tx1"/>
                </a:solidFill>
                <a:latin typeface="Roboto Light"/>
                <a:cs typeface="Roboto Light"/>
              </a:defRPr>
            </a:lvl3pPr>
            <a:lvl4pPr marL="1370867" indent="0">
              <a:lnSpc>
                <a:spcPct val="120000"/>
              </a:lnSpc>
              <a:buNone/>
              <a:defRPr sz="1000">
                <a:ln>
                  <a:noFill/>
                </a:ln>
                <a:solidFill>
                  <a:schemeClr val="tx1"/>
                </a:solidFill>
                <a:latin typeface="Roboto Light"/>
                <a:cs typeface="Roboto Light"/>
              </a:defRPr>
            </a:lvl4pPr>
            <a:lvl5pPr marL="1827821" indent="0">
              <a:lnSpc>
                <a:spcPct val="120000"/>
              </a:lnSpc>
              <a:buFont typeface="Arial"/>
              <a:buNone/>
              <a:defRPr sz="1000">
                <a:ln>
                  <a:noFill/>
                </a:ln>
                <a:solidFill>
                  <a:schemeClr val="tx1"/>
                </a:solidFill>
                <a:latin typeface="Roboto Light"/>
                <a:cs typeface="Roboto Light"/>
              </a:defRPr>
            </a:lvl5pPr>
          </a:lstStyle>
          <a:p>
            <a:pPr lvl="0"/>
            <a:endParaRPr lang="en-US" dirty="0"/>
          </a:p>
        </p:txBody>
      </p:sp>
      <p:sp>
        <p:nvSpPr>
          <p:cNvPr id="8" name="Content Placeholder 16"/>
          <p:cNvSpPr>
            <a:spLocks noGrp="1"/>
          </p:cNvSpPr>
          <p:nvPr>
            <p:ph sz="quarter" idx="20"/>
          </p:nvPr>
        </p:nvSpPr>
        <p:spPr>
          <a:xfrm>
            <a:off x="2031749" y="1504952"/>
            <a:ext cx="1620000" cy="17238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47" indent="0">
              <a:lnSpc>
                <a:spcPct val="120000"/>
              </a:lnSpc>
              <a:buNone/>
              <a:defRPr sz="1000">
                <a:ln>
                  <a:noFill/>
                </a:ln>
                <a:solidFill>
                  <a:schemeClr val="tx1"/>
                </a:solidFill>
                <a:latin typeface="Roboto Light"/>
                <a:cs typeface="Roboto Light"/>
              </a:defRPr>
            </a:lvl2pPr>
            <a:lvl3pPr marL="913911" indent="0">
              <a:lnSpc>
                <a:spcPct val="120000"/>
              </a:lnSpc>
              <a:buNone/>
              <a:defRPr sz="1000">
                <a:ln>
                  <a:noFill/>
                </a:ln>
                <a:solidFill>
                  <a:schemeClr val="tx1"/>
                </a:solidFill>
                <a:latin typeface="Roboto Light"/>
                <a:cs typeface="Roboto Light"/>
              </a:defRPr>
            </a:lvl3pPr>
            <a:lvl4pPr marL="1370867" indent="0">
              <a:lnSpc>
                <a:spcPct val="120000"/>
              </a:lnSpc>
              <a:buNone/>
              <a:defRPr sz="1000">
                <a:ln>
                  <a:noFill/>
                </a:ln>
                <a:solidFill>
                  <a:schemeClr val="tx1"/>
                </a:solidFill>
                <a:latin typeface="Roboto Light"/>
                <a:cs typeface="Roboto Light"/>
              </a:defRPr>
            </a:lvl4pPr>
            <a:lvl5pPr marL="1827821" indent="0">
              <a:lnSpc>
                <a:spcPct val="120000"/>
              </a:lnSpc>
              <a:buFont typeface="Arial"/>
              <a:buNone/>
              <a:defRPr sz="1000">
                <a:ln>
                  <a:noFill/>
                </a:ln>
                <a:solidFill>
                  <a:schemeClr val="tx1"/>
                </a:solidFill>
                <a:latin typeface="Roboto Light"/>
                <a:cs typeface="Roboto Light"/>
              </a:defRPr>
            </a:lvl5pPr>
          </a:lstStyle>
          <a:p>
            <a:pPr lvl="0"/>
            <a:endParaRPr lang="en-US" dirty="0"/>
          </a:p>
        </p:txBody>
      </p:sp>
      <p:sp>
        <p:nvSpPr>
          <p:cNvPr id="2" name="Title 1"/>
          <p:cNvSpPr>
            <a:spLocks noGrp="1"/>
          </p:cNvSpPr>
          <p:nvPr>
            <p:ph type="title"/>
          </p:nvPr>
        </p:nvSpPr>
        <p:spPr/>
        <p:txBody>
          <a:bodyPr vert="horz"/>
          <a:lstStyle/>
          <a:p>
            <a:r>
              <a:rPr lang="x-none"/>
              <a:t>Click to edit Master title style</a:t>
            </a:r>
            <a:endParaRPr lang="en-US"/>
          </a:p>
        </p:txBody>
      </p:sp>
      <p:sp>
        <p:nvSpPr>
          <p:cNvPr id="3" name="Footer Placeholder 2"/>
          <p:cNvSpPr>
            <a:spLocks noGrp="1"/>
          </p:cNvSpPr>
          <p:nvPr>
            <p:ph type="ftr" sz="quarter" idx="21"/>
          </p:nvPr>
        </p:nvSpPr>
        <p:spPr>
          <a:xfrm>
            <a:off x="4572000" y="4705373"/>
            <a:ext cx="4320000" cy="148167"/>
          </a:xfrm>
          <a:prstGeom prst="rect">
            <a:avLst/>
          </a:prstGeom>
        </p:spPr>
        <p:txBody>
          <a:bodyPr/>
          <a:lstStyle/>
          <a:p>
            <a:r>
              <a:rPr lang="en-US" dirty="0"/>
              <a:t>www.graphicriver.net/goashape</a:t>
            </a:r>
          </a:p>
        </p:txBody>
      </p:sp>
      <p:sp>
        <p:nvSpPr>
          <p:cNvPr id="9" name="Content Placeholder 16"/>
          <p:cNvSpPr>
            <a:spLocks noGrp="1"/>
          </p:cNvSpPr>
          <p:nvPr>
            <p:ph sz="quarter" idx="22"/>
          </p:nvPr>
        </p:nvSpPr>
        <p:spPr>
          <a:xfrm>
            <a:off x="3778500" y="3333754"/>
            <a:ext cx="1620000" cy="9906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47" indent="0">
              <a:lnSpc>
                <a:spcPct val="120000"/>
              </a:lnSpc>
              <a:buNone/>
              <a:defRPr sz="1000">
                <a:ln>
                  <a:noFill/>
                </a:ln>
                <a:solidFill>
                  <a:schemeClr val="tx1"/>
                </a:solidFill>
                <a:latin typeface="Roboto Light"/>
                <a:cs typeface="Roboto Light"/>
              </a:defRPr>
            </a:lvl2pPr>
            <a:lvl3pPr marL="913911" indent="0">
              <a:lnSpc>
                <a:spcPct val="120000"/>
              </a:lnSpc>
              <a:buNone/>
              <a:defRPr sz="1000">
                <a:ln>
                  <a:noFill/>
                </a:ln>
                <a:solidFill>
                  <a:schemeClr val="tx1"/>
                </a:solidFill>
                <a:latin typeface="Roboto Light"/>
                <a:cs typeface="Roboto Light"/>
              </a:defRPr>
            </a:lvl3pPr>
            <a:lvl4pPr marL="1370867" indent="0">
              <a:lnSpc>
                <a:spcPct val="120000"/>
              </a:lnSpc>
              <a:buNone/>
              <a:defRPr sz="1000">
                <a:ln>
                  <a:noFill/>
                </a:ln>
                <a:solidFill>
                  <a:schemeClr val="tx1"/>
                </a:solidFill>
                <a:latin typeface="Roboto Light"/>
                <a:cs typeface="Roboto Light"/>
              </a:defRPr>
            </a:lvl4pPr>
            <a:lvl5pPr marL="1827821" indent="0">
              <a:lnSpc>
                <a:spcPct val="120000"/>
              </a:lnSpc>
              <a:buFont typeface="Arial"/>
              <a:buNone/>
              <a:defRPr sz="1000">
                <a:ln>
                  <a:noFill/>
                </a:ln>
                <a:solidFill>
                  <a:schemeClr val="tx1"/>
                </a:solidFill>
                <a:latin typeface="Roboto Light"/>
                <a:cs typeface="Roboto Light"/>
              </a:defRPr>
            </a:lvl5pPr>
          </a:lstStyle>
          <a:p>
            <a:pPr lvl="0"/>
            <a:endParaRPr lang="en-US" dirty="0"/>
          </a:p>
        </p:txBody>
      </p:sp>
      <p:sp>
        <p:nvSpPr>
          <p:cNvPr id="10" name="Content Placeholder 16"/>
          <p:cNvSpPr>
            <a:spLocks noGrp="1"/>
          </p:cNvSpPr>
          <p:nvPr>
            <p:ph sz="quarter" idx="23"/>
          </p:nvPr>
        </p:nvSpPr>
        <p:spPr>
          <a:xfrm>
            <a:off x="286294" y="3333754"/>
            <a:ext cx="1618723" cy="9906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47" indent="0">
              <a:lnSpc>
                <a:spcPct val="120000"/>
              </a:lnSpc>
              <a:buNone/>
              <a:defRPr sz="1000">
                <a:ln>
                  <a:noFill/>
                </a:ln>
                <a:solidFill>
                  <a:schemeClr val="tx1"/>
                </a:solidFill>
                <a:latin typeface="Roboto Light"/>
                <a:cs typeface="Roboto Light"/>
              </a:defRPr>
            </a:lvl2pPr>
            <a:lvl3pPr marL="913911" indent="0">
              <a:lnSpc>
                <a:spcPct val="120000"/>
              </a:lnSpc>
              <a:buNone/>
              <a:defRPr sz="1000">
                <a:ln>
                  <a:noFill/>
                </a:ln>
                <a:solidFill>
                  <a:schemeClr val="tx1"/>
                </a:solidFill>
                <a:latin typeface="Roboto Light"/>
                <a:cs typeface="Roboto Light"/>
              </a:defRPr>
            </a:lvl3pPr>
            <a:lvl4pPr marL="1370867" indent="0">
              <a:lnSpc>
                <a:spcPct val="120000"/>
              </a:lnSpc>
              <a:buNone/>
              <a:defRPr sz="1000">
                <a:ln>
                  <a:noFill/>
                </a:ln>
                <a:solidFill>
                  <a:schemeClr val="tx1"/>
                </a:solidFill>
                <a:latin typeface="Roboto Light"/>
                <a:cs typeface="Roboto Light"/>
              </a:defRPr>
            </a:lvl4pPr>
            <a:lvl5pPr marL="1827821" indent="0">
              <a:lnSpc>
                <a:spcPct val="120000"/>
              </a:lnSpc>
              <a:buFont typeface="Arial"/>
              <a:buNone/>
              <a:defRPr sz="1000">
                <a:ln>
                  <a:noFill/>
                </a:ln>
                <a:solidFill>
                  <a:schemeClr val="tx1"/>
                </a:solidFill>
                <a:latin typeface="Roboto Light"/>
                <a:cs typeface="Roboto Light"/>
              </a:defRPr>
            </a:lvl5pPr>
          </a:lstStyle>
          <a:p>
            <a:pPr lvl="0"/>
            <a:endParaRPr lang="en-US" dirty="0"/>
          </a:p>
        </p:txBody>
      </p:sp>
      <p:sp>
        <p:nvSpPr>
          <p:cNvPr id="11" name="Content Placeholder 16"/>
          <p:cNvSpPr>
            <a:spLocks noGrp="1"/>
          </p:cNvSpPr>
          <p:nvPr>
            <p:ph sz="quarter" idx="24"/>
          </p:nvPr>
        </p:nvSpPr>
        <p:spPr>
          <a:xfrm>
            <a:off x="2031749" y="3333754"/>
            <a:ext cx="1620000" cy="9906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47" indent="0">
              <a:lnSpc>
                <a:spcPct val="120000"/>
              </a:lnSpc>
              <a:buNone/>
              <a:defRPr sz="1000">
                <a:ln>
                  <a:noFill/>
                </a:ln>
                <a:solidFill>
                  <a:schemeClr val="tx1"/>
                </a:solidFill>
                <a:latin typeface="Roboto Light"/>
                <a:cs typeface="Roboto Light"/>
              </a:defRPr>
            </a:lvl2pPr>
            <a:lvl3pPr marL="913911" indent="0">
              <a:lnSpc>
                <a:spcPct val="120000"/>
              </a:lnSpc>
              <a:buNone/>
              <a:defRPr sz="1000">
                <a:ln>
                  <a:noFill/>
                </a:ln>
                <a:solidFill>
                  <a:schemeClr val="tx1"/>
                </a:solidFill>
                <a:latin typeface="Roboto Light"/>
                <a:cs typeface="Roboto Light"/>
              </a:defRPr>
            </a:lvl3pPr>
            <a:lvl4pPr marL="1370867" indent="0">
              <a:lnSpc>
                <a:spcPct val="120000"/>
              </a:lnSpc>
              <a:buNone/>
              <a:defRPr sz="1000">
                <a:ln>
                  <a:noFill/>
                </a:ln>
                <a:solidFill>
                  <a:schemeClr val="tx1"/>
                </a:solidFill>
                <a:latin typeface="Roboto Light"/>
                <a:cs typeface="Roboto Light"/>
              </a:defRPr>
            </a:lvl4pPr>
            <a:lvl5pPr marL="1827821" indent="0">
              <a:lnSpc>
                <a:spcPct val="120000"/>
              </a:lnSpc>
              <a:buFont typeface="Arial"/>
              <a:buNone/>
              <a:defRPr sz="1000">
                <a:ln>
                  <a:noFill/>
                </a:ln>
                <a:solidFill>
                  <a:schemeClr val="tx1"/>
                </a:solidFill>
                <a:latin typeface="Roboto Light"/>
                <a:cs typeface="Roboto Light"/>
              </a:defRPr>
            </a:lvl5pPr>
          </a:lstStyle>
          <a:p>
            <a:pPr lvl="0"/>
            <a:endParaRPr lang="en-US" dirty="0"/>
          </a:p>
        </p:txBody>
      </p:sp>
      <p:sp>
        <p:nvSpPr>
          <p:cNvPr id="12" name="Content Placeholder 16"/>
          <p:cNvSpPr>
            <a:spLocks noGrp="1"/>
          </p:cNvSpPr>
          <p:nvPr>
            <p:ph sz="quarter" idx="25"/>
          </p:nvPr>
        </p:nvSpPr>
        <p:spPr>
          <a:xfrm>
            <a:off x="5525251" y="1504952"/>
            <a:ext cx="1620000" cy="17238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47" indent="0">
              <a:lnSpc>
                <a:spcPct val="120000"/>
              </a:lnSpc>
              <a:buNone/>
              <a:defRPr sz="1000">
                <a:ln>
                  <a:noFill/>
                </a:ln>
                <a:solidFill>
                  <a:schemeClr val="tx1"/>
                </a:solidFill>
                <a:latin typeface="Roboto Light"/>
                <a:cs typeface="Roboto Light"/>
              </a:defRPr>
            </a:lvl2pPr>
            <a:lvl3pPr marL="913911" indent="0">
              <a:lnSpc>
                <a:spcPct val="120000"/>
              </a:lnSpc>
              <a:buNone/>
              <a:defRPr sz="1000">
                <a:ln>
                  <a:noFill/>
                </a:ln>
                <a:solidFill>
                  <a:schemeClr val="tx1"/>
                </a:solidFill>
                <a:latin typeface="Roboto Light"/>
                <a:cs typeface="Roboto Light"/>
              </a:defRPr>
            </a:lvl3pPr>
            <a:lvl4pPr marL="1370867" indent="0">
              <a:lnSpc>
                <a:spcPct val="120000"/>
              </a:lnSpc>
              <a:buNone/>
              <a:defRPr sz="1000">
                <a:ln>
                  <a:noFill/>
                </a:ln>
                <a:solidFill>
                  <a:schemeClr val="tx1"/>
                </a:solidFill>
                <a:latin typeface="Roboto Light"/>
                <a:cs typeface="Roboto Light"/>
              </a:defRPr>
            </a:lvl4pPr>
            <a:lvl5pPr marL="1827821" indent="0">
              <a:lnSpc>
                <a:spcPct val="120000"/>
              </a:lnSpc>
              <a:buFont typeface="Arial"/>
              <a:buNone/>
              <a:defRPr sz="1000">
                <a:ln>
                  <a:noFill/>
                </a:ln>
                <a:solidFill>
                  <a:schemeClr val="tx1"/>
                </a:solidFill>
                <a:latin typeface="Roboto Light"/>
                <a:cs typeface="Roboto Light"/>
              </a:defRPr>
            </a:lvl5pPr>
          </a:lstStyle>
          <a:p>
            <a:pPr lvl="0"/>
            <a:endParaRPr lang="en-US" dirty="0"/>
          </a:p>
        </p:txBody>
      </p:sp>
      <p:sp>
        <p:nvSpPr>
          <p:cNvPr id="13" name="Content Placeholder 16"/>
          <p:cNvSpPr>
            <a:spLocks noGrp="1"/>
          </p:cNvSpPr>
          <p:nvPr>
            <p:ph sz="quarter" idx="26"/>
          </p:nvPr>
        </p:nvSpPr>
        <p:spPr>
          <a:xfrm>
            <a:off x="5525251" y="3333754"/>
            <a:ext cx="1620000" cy="9906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47" indent="0">
              <a:lnSpc>
                <a:spcPct val="120000"/>
              </a:lnSpc>
              <a:buNone/>
              <a:defRPr sz="1000">
                <a:ln>
                  <a:noFill/>
                </a:ln>
                <a:solidFill>
                  <a:schemeClr val="tx1"/>
                </a:solidFill>
                <a:latin typeface="Roboto Light"/>
                <a:cs typeface="Roboto Light"/>
              </a:defRPr>
            </a:lvl2pPr>
            <a:lvl3pPr marL="913911" indent="0">
              <a:lnSpc>
                <a:spcPct val="120000"/>
              </a:lnSpc>
              <a:buNone/>
              <a:defRPr sz="1000">
                <a:ln>
                  <a:noFill/>
                </a:ln>
                <a:solidFill>
                  <a:schemeClr val="tx1"/>
                </a:solidFill>
                <a:latin typeface="Roboto Light"/>
                <a:cs typeface="Roboto Light"/>
              </a:defRPr>
            </a:lvl3pPr>
            <a:lvl4pPr marL="1370867" indent="0">
              <a:lnSpc>
                <a:spcPct val="120000"/>
              </a:lnSpc>
              <a:buNone/>
              <a:defRPr sz="1000">
                <a:ln>
                  <a:noFill/>
                </a:ln>
                <a:solidFill>
                  <a:schemeClr val="tx1"/>
                </a:solidFill>
                <a:latin typeface="Roboto Light"/>
                <a:cs typeface="Roboto Light"/>
              </a:defRPr>
            </a:lvl4pPr>
            <a:lvl5pPr marL="1827821" indent="0">
              <a:lnSpc>
                <a:spcPct val="120000"/>
              </a:lnSpc>
              <a:buFont typeface="Arial"/>
              <a:buNone/>
              <a:defRPr sz="1000">
                <a:ln>
                  <a:noFill/>
                </a:ln>
                <a:solidFill>
                  <a:schemeClr val="tx1"/>
                </a:solidFill>
                <a:latin typeface="Roboto Light"/>
                <a:cs typeface="Roboto Light"/>
              </a:defRPr>
            </a:lvl5pPr>
          </a:lstStyle>
          <a:p>
            <a:pPr lvl="0"/>
            <a:endParaRPr lang="en-US" dirty="0"/>
          </a:p>
        </p:txBody>
      </p:sp>
      <p:sp>
        <p:nvSpPr>
          <p:cNvPr id="14" name="Content Placeholder 16"/>
          <p:cNvSpPr>
            <a:spLocks noGrp="1"/>
          </p:cNvSpPr>
          <p:nvPr>
            <p:ph sz="quarter" idx="27"/>
          </p:nvPr>
        </p:nvSpPr>
        <p:spPr>
          <a:xfrm>
            <a:off x="7272000" y="1504952"/>
            <a:ext cx="1620000" cy="17238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47" indent="0">
              <a:lnSpc>
                <a:spcPct val="120000"/>
              </a:lnSpc>
              <a:buNone/>
              <a:defRPr sz="1000">
                <a:ln>
                  <a:noFill/>
                </a:ln>
                <a:solidFill>
                  <a:schemeClr val="tx1"/>
                </a:solidFill>
                <a:latin typeface="Roboto Light"/>
                <a:cs typeface="Roboto Light"/>
              </a:defRPr>
            </a:lvl2pPr>
            <a:lvl3pPr marL="913911" indent="0">
              <a:lnSpc>
                <a:spcPct val="120000"/>
              </a:lnSpc>
              <a:buNone/>
              <a:defRPr sz="1000">
                <a:ln>
                  <a:noFill/>
                </a:ln>
                <a:solidFill>
                  <a:schemeClr val="tx1"/>
                </a:solidFill>
                <a:latin typeface="Roboto Light"/>
                <a:cs typeface="Roboto Light"/>
              </a:defRPr>
            </a:lvl3pPr>
            <a:lvl4pPr marL="1370867" indent="0">
              <a:lnSpc>
                <a:spcPct val="120000"/>
              </a:lnSpc>
              <a:buNone/>
              <a:defRPr sz="1000">
                <a:ln>
                  <a:noFill/>
                </a:ln>
                <a:solidFill>
                  <a:schemeClr val="tx1"/>
                </a:solidFill>
                <a:latin typeface="Roboto Light"/>
                <a:cs typeface="Roboto Light"/>
              </a:defRPr>
            </a:lvl4pPr>
            <a:lvl5pPr marL="1827821" indent="0">
              <a:lnSpc>
                <a:spcPct val="120000"/>
              </a:lnSpc>
              <a:buFont typeface="Arial"/>
              <a:buNone/>
              <a:defRPr sz="1000">
                <a:ln>
                  <a:noFill/>
                </a:ln>
                <a:solidFill>
                  <a:schemeClr val="tx1"/>
                </a:solidFill>
                <a:latin typeface="Roboto Light"/>
                <a:cs typeface="Roboto Light"/>
              </a:defRPr>
            </a:lvl5pPr>
          </a:lstStyle>
          <a:p>
            <a:pPr lvl="0"/>
            <a:endParaRPr lang="en-US" dirty="0"/>
          </a:p>
        </p:txBody>
      </p:sp>
      <p:sp>
        <p:nvSpPr>
          <p:cNvPr id="15" name="Content Placeholder 16"/>
          <p:cNvSpPr>
            <a:spLocks noGrp="1"/>
          </p:cNvSpPr>
          <p:nvPr>
            <p:ph sz="quarter" idx="28"/>
          </p:nvPr>
        </p:nvSpPr>
        <p:spPr>
          <a:xfrm>
            <a:off x="7272000" y="3333754"/>
            <a:ext cx="1620000" cy="9906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47" indent="0">
              <a:lnSpc>
                <a:spcPct val="120000"/>
              </a:lnSpc>
              <a:buNone/>
              <a:defRPr sz="1000">
                <a:ln>
                  <a:noFill/>
                </a:ln>
                <a:solidFill>
                  <a:schemeClr val="tx1"/>
                </a:solidFill>
                <a:latin typeface="Roboto Light"/>
                <a:cs typeface="Roboto Light"/>
              </a:defRPr>
            </a:lvl2pPr>
            <a:lvl3pPr marL="913911" indent="0">
              <a:lnSpc>
                <a:spcPct val="120000"/>
              </a:lnSpc>
              <a:buNone/>
              <a:defRPr sz="1000">
                <a:ln>
                  <a:noFill/>
                </a:ln>
                <a:solidFill>
                  <a:schemeClr val="tx1"/>
                </a:solidFill>
                <a:latin typeface="Roboto Light"/>
                <a:cs typeface="Roboto Light"/>
              </a:defRPr>
            </a:lvl3pPr>
            <a:lvl4pPr marL="1370867" indent="0">
              <a:lnSpc>
                <a:spcPct val="120000"/>
              </a:lnSpc>
              <a:buNone/>
              <a:defRPr sz="1000">
                <a:ln>
                  <a:noFill/>
                </a:ln>
                <a:solidFill>
                  <a:schemeClr val="tx1"/>
                </a:solidFill>
                <a:latin typeface="Roboto Light"/>
                <a:cs typeface="Roboto Light"/>
              </a:defRPr>
            </a:lvl4pPr>
            <a:lvl5pPr marL="1827821" indent="0">
              <a:lnSpc>
                <a:spcPct val="120000"/>
              </a:lnSpc>
              <a:buFont typeface="Arial"/>
              <a:buNone/>
              <a:defRPr sz="1000">
                <a:ln>
                  <a:noFill/>
                </a:ln>
                <a:solidFill>
                  <a:schemeClr val="tx1"/>
                </a:solidFill>
                <a:latin typeface="Roboto Light"/>
                <a:cs typeface="Roboto Light"/>
              </a:defRPr>
            </a:lvl5pPr>
          </a:lstStyle>
          <a:p>
            <a:pPr lvl="0"/>
            <a:endParaRPr lang="en-US" dirty="0"/>
          </a:p>
        </p:txBody>
      </p:sp>
      <p:sp>
        <p:nvSpPr>
          <p:cNvPr id="17" name="Slide Number Placeholder 3"/>
          <p:cNvSpPr>
            <a:spLocks noGrp="1"/>
          </p:cNvSpPr>
          <p:nvPr>
            <p:ph type="sldNum" sz="quarter" idx="4"/>
          </p:nvPr>
        </p:nvSpPr>
        <p:spPr>
          <a:xfrm>
            <a:off x="8363213" y="535730"/>
            <a:ext cx="462117" cy="441914"/>
          </a:xfrm>
          <a:prstGeom prst="wedgeRectCallout">
            <a:avLst/>
          </a:prstGeom>
          <a:noFill/>
          <a:ln w="12700" cmpd="sng">
            <a:solidFill>
              <a:schemeClr val="accent2"/>
            </a:solidFill>
          </a:ln>
        </p:spPr>
        <p:txBody>
          <a:bodyPr wrap="none" lIns="143963" tIns="134997" rIns="143963" bIns="134997" anchor="ctr" anchorCtr="1">
            <a:spAutoFit/>
          </a:bodyPr>
          <a:lstStyle>
            <a:lvl1pPr>
              <a:defRPr lang="en-US" sz="1100">
                <a:ln>
                  <a:noFill/>
                </a:ln>
                <a:solidFill>
                  <a:schemeClr val="accent2"/>
                </a:solidFill>
                <a:latin typeface="Roboto Light"/>
                <a:cs typeface="Roboto Light"/>
              </a:defRPr>
            </a:lvl1pPr>
          </a:lstStyle>
          <a:p>
            <a:pPr defTabSz="685783"/>
            <a:fld id="{77513DED-9F41-6D4C-AADB-00EAAC4B4386}" type="slidenum">
              <a:rPr lang="en-US"/>
              <a:pPr defTabSz="685783"/>
              <a:t>‹#›</a:t>
            </a:fld>
            <a:endParaRPr lang="en-US"/>
          </a:p>
        </p:txBody>
      </p:sp>
    </p:spTree>
    <p:extLst>
      <p:ext uri="{BB962C8B-B14F-4D97-AF65-F5344CB8AC3E}">
        <p14:creationId xmlns:p14="http://schemas.microsoft.com/office/powerpoint/2010/main" val="352328270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5" name="Content Placeholder 16"/>
          <p:cNvSpPr>
            <a:spLocks noGrp="1"/>
          </p:cNvSpPr>
          <p:nvPr>
            <p:ph sz="quarter" idx="14"/>
          </p:nvPr>
        </p:nvSpPr>
        <p:spPr>
          <a:xfrm>
            <a:off x="3778500" y="1504955"/>
            <a:ext cx="1620000" cy="14478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47" indent="0">
              <a:lnSpc>
                <a:spcPct val="120000"/>
              </a:lnSpc>
              <a:buNone/>
              <a:defRPr sz="1000">
                <a:ln>
                  <a:noFill/>
                </a:ln>
                <a:solidFill>
                  <a:schemeClr val="tx1"/>
                </a:solidFill>
                <a:latin typeface="Roboto Light"/>
                <a:cs typeface="Roboto Light"/>
              </a:defRPr>
            </a:lvl2pPr>
            <a:lvl3pPr marL="913911" indent="0">
              <a:lnSpc>
                <a:spcPct val="120000"/>
              </a:lnSpc>
              <a:buNone/>
              <a:defRPr sz="1000">
                <a:ln>
                  <a:noFill/>
                </a:ln>
                <a:solidFill>
                  <a:schemeClr val="tx1"/>
                </a:solidFill>
                <a:latin typeface="Roboto Light"/>
                <a:cs typeface="Roboto Light"/>
              </a:defRPr>
            </a:lvl3pPr>
            <a:lvl4pPr marL="1370867" indent="0">
              <a:lnSpc>
                <a:spcPct val="120000"/>
              </a:lnSpc>
              <a:buNone/>
              <a:defRPr sz="1000">
                <a:ln>
                  <a:noFill/>
                </a:ln>
                <a:solidFill>
                  <a:schemeClr val="tx1"/>
                </a:solidFill>
                <a:latin typeface="Roboto Light"/>
                <a:cs typeface="Roboto Light"/>
              </a:defRPr>
            </a:lvl4pPr>
            <a:lvl5pPr marL="1827821" indent="0">
              <a:lnSpc>
                <a:spcPct val="120000"/>
              </a:lnSpc>
              <a:buFont typeface="Arial"/>
              <a:buNone/>
              <a:defRPr sz="1000">
                <a:ln>
                  <a:noFill/>
                </a:ln>
                <a:solidFill>
                  <a:schemeClr val="tx1"/>
                </a:solidFill>
                <a:latin typeface="Roboto Light"/>
                <a:cs typeface="Roboto Light"/>
              </a:defRPr>
            </a:lvl5pPr>
          </a:lstStyle>
          <a:p>
            <a:pPr lvl="0"/>
            <a:endParaRPr lang="en-US" dirty="0"/>
          </a:p>
        </p:txBody>
      </p:sp>
      <p:sp>
        <p:nvSpPr>
          <p:cNvPr id="7" name="Content Placeholder 16"/>
          <p:cNvSpPr>
            <a:spLocks noGrp="1"/>
          </p:cNvSpPr>
          <p:nvPr>
            <p:ph sz="quarter" idx="19"/>
          </p:nvPr>
        </p:nvSpPr>
        <p:spPr>
          <a:xfrm>
            <a:off x="286294" y="1504955"/>
            <a:ext cx="1618723" cy="14478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47" indent="0">
              <a:lnSpc>
                <a:spcPct val="120000"/>
              </a:lnSpc>
              <a:buNone/>
              <a:defRPr sz="1000">
                <a:ln>
                  <a:noFill/>
                </a:ln>
                <a:solidFill>
                  <a:schemeClr val="tx1"/>
                </a:solidFill>
                <a:latin typeface="Roboto Light"/>
                <a:cs typeface="Roboto Light"/>
              </a:defRPr>
            </a:lvl2pPr>
            <a:lvl3pPr marL="913911" indent="0">
              <a:lnSpc>
                <a:spcPct val="120000"/>
              </a:lnSpc>
              <a:buNone/>
              <a:defRPr sz="1000">
                <a:ln>
                  <a:noFill/>
                </a:ln>
                <a:solidFill>
                  <a:schemeClr val="tx1"/>
                </a:solidFill>
                <a:latin typeface="Roboto Light"/>
                <a:cs typeface="Roboto Light"/>
              </a:defRPr>
            </a:lvl3pPr>
            <a:lvl4pPr marL="1370867" indent="0">
              <a:lnSpc>
                <a:spcPct val="120000"/>
              </a:lnSpc>
              <a:buNone/>
              <a:defRPr sz="1000">
                <a:ln>
                  <a:noFill/>
                </a:ln>
                <a:solidFill>
                  <a:schemeClr val="tx1"/>
                </a:solidFill>
                <a:latin typeface="Roboto Light"/>
                <a:cs typeface="Roboto Light"/>
              </a:defRPr>
            </a:lvl4pPr>
            <a:lvl5pPr marL="1827821" indent="0">
              <a:lnSpc>
                <a:spcPct val="120000"/>
              </a:lnSpc>
              <a:buFont typeface="Arial"/>
              <a:buNone/>
              <a:defRPr sz="1000">
                <a:ln>
                  <a:noFill/>
                </a:ln>
                <a:solidFill>
                  <a:schemeClr val="tx1"/>
                </a:solidFill>
                <a:latin typeface="Roboto Light"/>
                <a:cs typeface="Roboto Light"/>
              </a:defRPr>
            </a:lvl5pPr>
          </a:lstStyle>
          <a:p>
            <a:pPr lvl="0"/>
            <a:endParaRPr lang="en-US" dirty="0"/>
          </a:p>
        </p:txBody>
      </p:sp>
      <p:sp>
        <p:nvSpPr>
          <p:cNvPr id="8" name="Content Placeholder 16"/>
          <p:cNvSpPr>
            <a:spLocks noGrp="1"/>
          </p:cNvSpPr>
          <p:nvPr>
            <p:ph sz="quarter" idx="20"/>
          </p:nvPr>
        </p:nvSpPr>
        <p:spPr>
          <a:xfrm>
            <a:off x="2031749" y="1504955"/>
            <a:ext cx="1620000" cy="14478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47" indent="0">
              <a:lnSpc>
                <a:spcPct val="120000"/>
              </a:lnSpc>
              <a:buNone/>
              <a:defRPr sz="1000">
                <a:ln>
                  <a:noFill/>
                </a:ln>
                <a:solidFill>
                  <a:schemeClr val="tx1"/>
                </a:solidFill>
                <a:latin typeface="Roboto Light"/>
                <a:cs typeface="Roboto Light"/>
              </a:defRPr>
            </a:lvl2pPr>
            <a:lvl3pPr marL="913911" indent="0">
              <a:lnSpc>
                <a:spcPct val="120000"/>
              </a:lnSpc>
              <a:buNone/>
              <a:defRPr sz="1000">
                <a:ln>
                  <a:noFill/>
                </a:ln>
                <a:solidFill>
                  <a:schemeClr val="tx1"/>
                </a:solidFill>
                <a:latin typeface="Roboto Light"/>
                <a:cs typeface="Roboto Light"/>
              </a:defRPr>
            </a:lvl3pPr>
            <a:lvl4pPr marL="1370867" indent="0">
              <a:lnSpc>
                <a:spcPct val="120000"/>
              </a:lnSpc>
              <a:buNone/>
              <a:defRPr sz="1000">
                <a:ln>
                  <a:noFill/>
                </a:ln>
                <a:solidFill>
                  <a:schemeClr val="tx1"/>
                </a:solidFill>
                <a:latin typeface="Roboto Light"/>
                <a:cs typeface="Roboto Light"/>
              </a:defRPr>
            </a:lvl4pPr>
            <a:lvl5pPr marL="1827821" indent="0">
              <a:lnSpc>
                <a:spcPct val="120000"/>
              </a:lnSpc>
              <a:buFont typeface="Arial"/>
              <a:buNone/>
              <a:defRPr sz="1000">
                <a:ln>
                  <a:noFill/>
                </a:ln>
                <a:solidFill>
                  <a:schemeClr val="tx1"/>
                </a:solidFill>
                <a:latin typeface="Roboto Light"/>
                <a:cs typeface="Roboto Light"/>
              </a:defRPr>
            </a:lvl5pPr>
          </a:lstStyle>
          <a:p>
            <a:pPr lvl="0"/>
            <a:endParaRPr lang="en-US" dirty="0"/>
          </a:p>
        </p:txBody>
      </p:sp>
      <p:sp>
        <p:nvSpPr>
          <p:cNvPr id="2" name="Title 1"/>
          <p:cNvSpPr>
            <a:spLocks noGrp="1"/>
          </p:cNvSpPr>
          <p:nvPr>
            <p:ph type="title"/>
          </p:nvPr>
        </p:nvSpPr>
        <p:spPr/>
        <p:txBody>
          <a:bodyPr vert="horz"/>
          <a:lstStyle/>
          <a:p>
            <a:r>
              <a:rPr lang="x-none"/>
              <a:t>Click to edit Master title style</a:t>
            </a:r>
            <a:endParaRPr lang="en-US"/>
          </a:p>
        </p:txBody>
      </p:sp>
      <p:sp>
        <p:nvSpPr>
          <p:cNvPr id="3" name="Footer Placeholder 2"/>
          <p:cNvSpPr>
            <a:spLocks noGrp="1"/>
          </p:cNvSpPr>
          <p:nvPr>
            <p:ph type="ftr" sz="quarter" idx="21"/>
          </p:nvPr>
        </p:nvSpPr>
        <p:spPr>
          <a:xfrm>
            <a:off x="4572000" y="4705373"/>
            <a:ext cx="4320000" cy="148167"/>
          </a:xfrm>
          <a:prstGeom prst="rect">
            <a:avLst/>
          </a:prstGeom>
        </p:spPr>
        <p:txBody>
          <a:bodyPr/>
          <a:lstStyle/>
          <a:p>
            <a:r>
              <a:rPr lang="en-US" dirty="0"/>
              <a:t>www.graphicriver.net/goashape</a:t>
            </a:r>
          </a:p>
        </p:txBody>
      </p:sp>
      <p:sp>
        <p:nvSpPr>
          <p:cNvPr id="12" name="Content Placeholder 16"/>
          <p:cNvSpPr>
            <a:spLocks noGrp="1"/>
          </p:cNvSpPr>
          <p:nvPr>
            <p:ph sz="quarter" idx="25"/>
          </p:nvPr>
        </p:nvSpPr>
        <p:spPr>
          <a:xfrm>
            <a:off x="5525251" y="1504955"/>
            <a:ext cx="1620000" cy="14478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47" indent="0">
              <a:lnSpc>
                <a:spcPct val="120000"/>
              </a:lnSpc>
              <a:buNone/>
              <a:defRPr sz="1000">
                <a:ln>
                  <a:noFill/>
                </a:ln>
                <a:solidFill>
                  <a:schemeClr val="tx1"/>
                </a:solidFill>
                <a:latin typeface="Roboto Light"/>
                <a:cs typeface="Roboto Light"/>
              </a:defRPr>
            </a:lvl2pPr>
            <a:lvl3pPr marL="913911" indent="0">
              <a:lnSpc>
                <a:spcPct val="120000"/>
              </a:lnSpc>
              <a:buNone/>
              <a:defRPr sz="1000">
                <a:ln>
                  <a:noFill/>
                </a:ln>
                <a:solidFill>
                  <a:schemeClr val="tx1"/>
                </a:solidFill>
                <a:latin typeface="Roboto Light"/>
                <a:cs typeface="Roboto Light"/>
              </a:defRPr>
            </a:lvl3pPr>
            <a:lvl4pPr marL="1370867" indent="0">
              <a:lnSpc>
                <a:spcPct val="120000"/>
              </a:lnSpc>
              <a:buNone/>
              <a:defRPr sz="1000">
                <a:ln>
                  <a:noFill/>
                </a:ln>
                <a:solidFill>
                  <a:schemeClr val="tx1"/>
                </a:solidFill>
                <a:latin typeface="Roboto Light"/>
                <a:cs typeface="Roboto Light"/>
              </a:defRPr>
            </a:lvl4pPr>
            <a:lvl5pPr marL="1827821" indent="0">
              <a:lnSpc>
                <a:spcPct val="120000"/>
              </a:lnSpc>
              <a:buFont typeface="Arial"/>
              <a:buNone/>
              <a:defRPr sz="1000">
                <a:ln>
                  <a:noFill/>
                </a:ln>
                <a:solidFill>
                  <a:schemeClr val="tx1"/>
                </a:solidFill>
                <a:latin typeface="Roboto Light"/>
                <a:cs typeface="Roboto Light"/>
              </a:defRPr>
            </a:lvl5pPr>
          </a:lstStyle>
          <a:p>
            <a:pPr lvl="0"/>
            <a:endParaRPr lang="en-US" dirty="0"/>
          </a:p>
        </p:txBody>
      </p:sp>
      <p:sp>
        <p:nvSpPr>
          <p:cNvPr id="14" name="Content Placeholder 16"/>
          <p:cNvSpPr>
            <a:spLocks noGrp="1"/>
          </p:cNvSpPr>
          <p:nvPr>
            <p:ph sz="quarter" idx="27"/>
          </p:nvPr>
        </p:nvSpPr>
        <p:spPr>
          <a:xfrm>
            <a:off x="7272000" y="1504955"/>
            <a:ext cx="1620000" cy="14478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47" indent="0">
              <a:lnSpc>
                <a:spcPct val="120000"/>
              </a:lnSpc>
              <a:buNone/>
              <a:defRPr sz="1000">
                <a:ln>
                  <a:noFill/>
                </a:ln>
                <a:solidFill>
                  <a:schemeClr val="tx1"/>
                </a:solidFill>
                <a:latin typeface="Roboto Light"/>
                <a:cs typeface="Roboto Light"/>
              </a:defRPr>
            </a:lvl2pPr>
            <a:lvl3pPr marL="913911" indent="0">
              <a:lnSpc>
                <a:spcPct val="120000"/>
              </a:lnSpc>
              <a:buNone/>
              <a:defRPr sz="1000">
                <a:ln>
                  <a:noFill/>
                </a:ln>
                <a:solidFill>
                  <a:schemeClr val="tx1"/>
                </a:solidFill>
                <a:latin typeface="Roboto Light"/>
                <a:cs typeface="Roboto Light"/>
              </a:defRPr>
            </a:lvl3pPr>
            <a:lvl4pPr marL="1370867" indent="0">
              <a:lnSpc>
                <a:spcPct val="120000"/>
              </a:lnSpc>
              <a:buNone/>
              <a:defRPr sz="1000">
                <a:ln>
                  <a:noFill/>
                </a:ln>
                <a:solidFill>
                  <a:schemeClr val="tx1"/>
                </a:solidFill>
                <a:latin typeface="Roboto Light"/>
                <a:cs typeface="Roboto Light"/>
              </a:defRPr>
            </a:lvl4pPr>
            <a:lvl5pPr marL="1827821" indent="0">
              <a:lnSpc>
                <a:spcPct val="120000"/>
              </a:lnSpc>
              <a:buFont typeface="Arial"/>
              <a:buNone/>
              <a:defRPr sz="1000">
                <a:ln>
                  <a:noFill/>
                </a:ln>
                <a:solidFill>
                  <a:schemeClr val="tx1"/>
                </a:solidFill>
                <a:latin typeface="Roboto Light"/>
                <a:cs typeface="Roboto Light"/>
              </a:defRPr>
            </a:lvl5pPr>
          </a:lstStyle>
          <a:p>
            <a:pPr lvl="0"/>
            <a:endParaRPr lang="en-US" dirty="0"/>
          </a:p>
        </p:txBody>
      </p:sp>
      <p:sp>
        <p:nvSpPr>
          <p:cNvPr id="16" name="Text Placeholder 5"/>
          <p:cNvSpPr>
            <a:spLocks noGrp="1"/>
          </p:cNvSpPr>
          <p:nvPr>
            <p:ph type="body" sz="quarter" idx="22"/>
          </p:nvPr>
        </p:nvSpPr>
        <p:spPr>
          <a:xfrm>
            <a:off x="285762" y="2925294"/>
            <a:ext cx="1618723" cy="484666"/>
          </a:xfrm>
          <a:solidFill>
            <a:schemeClr val="bg1">
              <a:lumMod val="95000"/>
            </a:schemeClr>
          </a:solidFill>
          <a:ln>
            <a:noFill/>
          </a:ln>
        </p:spPr>
        <p:txBody>
          <a:bodyPr lIns="80979" tIns="161960" rIns="80979" bIns="0"/>
          <a:lstStyle>
            <a:lvl1pPr algn="ctr">
              <a:defRPr sz="1200">
                <a:ln>
                  <a:noFill/>
                </a:ln>
                <a:solidFill>
                  <a:schemeClr val="accent2"/>
                </a:solidFill>
                <a:latin typeface="+mj-lt"/>
                <a:cs typeface="Roboto"/>
              </a:defRPr>
            </a:lvl1pPr>
            <a:lvl2pPr algn="ctr">
              <a:defRPr sz="1200">
                <a:ln>
                  <a:noFill/>
                </a:ln>
                <a:solidFill>
                  <a:schemeClr val="accent2"/>
                </a:solidFill>
                <a:latin typeface="+mj-lt"/>
                <a:cs typeface="Roboto"/>
              </a:defRPr>
            </a:lvl2pPr>
            <a:lvl3pPr algn="ctr">
              <a:defRPr sz="1200">
                <a:ln>
                  <a:noFill/>
                </a:ln>
                <a:solidFill>
                  <a:schemeClr val="accent2"/>
                </a:solidFill>
                <a:latin typeface="+mj-lt"/>
                <a:cs typeface="Roboto"/>
              </a:defRPr>
            </a:lvl3pPr>
            <a:lvl4pPr algn="ctr">
              <a:defRPr sz="1200">
                <a:ln>
                  <a:noFill/>
                </a:ln>
                <a:solidFill>
                  <a:schemeClr val="accent2"/>
                </a:solidFill>
                <a:latin typeface="+mj-lt"/>
                <a:cs typeface="Roboto"/>
              </a:defRPr>
            </a:lvl4pPr>
            <a:lvl5pPr algn="ctr">
              <a:defRPr sz="1200">
                <a:ln>
                  <a:noFill/>
                </a:ln>
                <a:solidFill>
                  <a:schemeClr val="accent2"/>
                </a:solidFill>
                <a:latin typeface="+mj-lt"/>
                <a:cs typeface="Roboto"/>
              </a:defRPr>
            </a:lvl5pPr>
          </a:lstStyle>
          <a:p>
            <a:pPr lvl="0"/>
            <a:endParaRPr lang="en-US"/>
          </a:p>
        </p:txBody>
      </p:sp>
      <p:sp>
        <p:nvSpPr>
          <p:cNvPr id="17" name="Text Placeholder 5"/>
          <p:cNvSpPr>
            <a:spLocks noGrp="1"/>
          </p:cNvSpPr>
          <p:nvPr>
            <p:ph type="body" sz="quarter" idx="28"/>
          </p:nvPr>
        </p:nvSpPr>
        <p:spPr>
          <a:xfrm>
            <a:off x="286294" y="3409970"/>
            <a:ext cx="1618723" cy="897465"/>
          </a:xfrm>
          <a:solidFill>
            <a:schemeClr val="bg1">
              <a:lumMod val="95000"/>
            </a:schemeClr>
          </a:solidFill>
          <a:ln>
            <a:noFill/>
          </a:ln>
        </p:spPr>
        <p:txBody>
          <a:bodyPr lIns="161960" tIns="53987" rIns="161960" bIns="161960"/>
          <a:lstStyle>
            <a:lvl1pPr algn="ctr">
              <a:lnSpc>
                <a:spcPct val="120000"/>
              </a:lnSpc>
              <a:defRPr sz="1000">
                <a:ln>
                  <a:noFill/>
                </a:ln>
                <a:solidFill>
                  <a:schemeClr val="tx1"/>
                </a:solidFill>
                <a:latin typeface="Roboto Light"/>
                <a:cs typeface="Roboto Light"/>
              </a:defRPr>
            </a:lvl1pPr>
            <a:lvl2pPr algn="ctr">
              <a:lnSpc>
                <a:spcPct val="120000"/>
              </a:lnSpc>
              <a:defRPr sz="1000">
                <a:ln>
                  <a:noFill/>
                </a:ln>
                <a:solidFill>
                  <a:schemeClr val="tx1"/>
                </a:solidFill>
                <a:latin typeface="Roboto Light"/>
                <a:cs typeface="Roboto Light"/>
              </a:defRPr>
            </a:lvl2pPr>
            <a:lvl3pPr algn="ctr">
              <a:lnSpc>
                <a:spcPct val="120000"/>
              </a:lnSpc>
              <a:defRPr sz="1000">
                <a:ln>
                  <a:noFill/>
                </a:ln>
                <a:solidFill>
                  <a:schemeClr val="tx1"/>
                </a:solidFill>
                <a:latin typeface="Roboto Light"/>
                <a:cs typeface="Roboto Light"/>
              </a:defRPr>
            </a:lvl3pPr>
            <a:lvl4pPr algn="ctr">
              <a:lnSpc>
                <a:spcPct val="120000"/>
              </a:lnSpc>
              <a:defRPr sz="1000">
                <a:ln>
                  <a:noFill/>
                </a:ln>
                <a:solidFill>
                  <a:schemeClr val="tx1"/>
                </a:solidFill>
                <a:latin typeface="Roboto Light"/>
                <a:cs typeface="Roboto Light"/>
              </a:defRPr>
            </a:lvl4pPr>
            <a:lvl5pPr algn="ctr">
              <a:lnSpc>
                <a:spcPct val="120000"/>
              </a:lnSpc>
              <a:defRPr sz="1000">
                <a:ln>
                  <a:noFill/>
                </a:ln>
                <a:solidFill>
                  <a:schemeClr val="tx1"/>
                </a:solidFill>
                <a:latin typeface="Roboto Light"/>
                <a:cs typeface="Roboto Light"/>
              </a:defRPr>
            </a:lvl5pPr>
          </a:lstStyle>
          <a:p>
            <a:pPr lvl="0"/>
            <a:endParaRPr lang="en-US"/>
          </a:p>
        </p:txBody>
      </p:sp>
      <p:sp>
        <p:nvSpPr>
          <p:cNvPr id="18" name="Text Placeholder 5"/>
          <p:cNvSpPr>
            <a:spLocks noGrp="1"/>
          </p:cNvSpPr>
          <p:nvPr>
            <p:ph type="body" sz="quarter" idx="29"/>
          </p:nvPr>
        </p:nvSpPr>
        <p:spPr>
          <a:xfrm>
            <a:off x="2031234" y="2925294"/>
            <a:ext cx="1618723" cy="484666"/>
          </a:xfrm>
          <a:solidFill>
            <a:schemeClr val="bg1">
              <a:lumMod val="95000"/>
            </a:schemeClr>
          </a:solidFill>
          <a:ln>
            <a:noFill/>
          </a:ln>
        </p:spPr>
        <p:txBody>
          <a:bodyPr lIns="80979" tIns="161960" rIns="80979" bIns="0"/>
          <a:lstStyle>
            <a:lvl1pPr algn="ctr">
              <a:defRPr sz="1200">
                <a:ln>
                  <a:noFill/>
                </a:ln>
                <a:solidFill>
                  <a:schemeClr val="accent2"/>
                </a:solidFill>
                <a:latin typeface="+mj-lt"/>
                <a:cs typeface="Roboto"/>
              </a:defRPr>
            </a:lvl1pPr>
            <a:lvl2pPr algn="ctr">
              <a:defRPr sz="1200">
                <a:ln>
                  <a:noFill/>
                </a:ln>
                <a:solidFill>
                  <a:schemeClr val="accent2"/>
                </a:solidFill>
                <a:latin typeface="+mj-lt"/>
                <a:cs typeface="Roboto"/>
              </a:defRPr>
            </a:lvl2pPr>
            <a:lvl3pPr algn="ctr">
              <a:defRPr sz="1200">
                <a:ln>
                  <a:noFill/>
                </a:ln>
                <a:solidFill>
                  <a:schemeClr val="accent2"/>
                </a:solidFill>
                <a:latin typeface="+mj-lt"/>
                <a:cs typeface="Roboto"/>
              </a:defRPr>
            </a:lvl3pPr>
            <a:lvl4pPr algn="ctr">
              <a:defRPr sz="1200">
                <a:ln>
                  <a:noFill/>
                </a:ln>
                <a:solidFill>
                  <a:schemeClr val="accent2"/>
                </a:solidFill>
                <a:latin typeface="+mj-lt"/>
                <a:cs typeface="Roboto"/>
              </a:defRPr>
            </a:lvl4pPr>
            <a:lvl5pPr algn="ctr">
              <a:defRPr sz="1200">
                <a:ln>
                  <a:noFill/>
                </a:ln>
                <a:solidFill>
                  <a:schemeClr val="accent2"/>
                </a:solidFill>
                <a:latin typeface="+mj-lt"/>
                <a:cs typeface="Roboto"/>
              </a:defRPr>
            </a:lvl5pPr>
          </a:lstStyle>
          <a:p>
            <a:pPr lvl="0"/>
            <a:endParaRPr lang="en-US"/>
          </a:p>
        </p:txBody>
      </p:sp>
      <p:sp>
        <p:nvSpPr>
          <p:cNvPr id="19" name="Text Placeholder 5"/>
          <p:cNvSpPr>
            <a:spLocks noGrp="1"/>
          </p:cNvSpPr>
          <p:nvPr>
            <p:ph type="body" sz="quarter" idx="30"/>
          </p:nvPr>
        </p:nvSpPr>
        <p:spPr>
          <a:xfrm>
            <a:off x="2031762" y="3409970"/>
            <a:ext cx="1618723" cy="897465"/>
          </a:xfrm>
          <a:solidFill>
            <a:schemeClr val="bg1">
              <a:lumMod val="95000"/>
            </a:schemeClr>
          </a:solidFill>
          <a:ln>
            <a:noFill/>
          </a:ln>
        </p:spPr>
        <p:txBody>
          <a:bodyPr lIns="161960" tIns="53987" rIns="161960" bIns="161960"/>
          <a:lstStyle>
            <a:lvl1pPr algn="ctr">
              <a:lnSpc>
                <a:spcPct val="120000"/>
              </a:lnSpc>
              <a:defRPr sz="1000">
                <a:ln>
                  <a:noFill/>
                </a:ln>
                <a:solidFill>
                  <a:schemeClr val="tx1"/>
                </a:solidFill>
                <a:latin typeface="Roboto Light"/>
                <a:cs typeface="Roboto Light"/>
              </a:defRPr>
            </a:lvl1pPr>
            <a:lvl2pPr algn="ctr">
              <a:lnSpc>
                <a:spcPct val="120000"/>
              </a:lnSpc>
              <a:defRPr sz="1000">
                <a:ln>
                  <a:noFill/>
                </a:ln>
                <a:solidFill>
                  <a:schemeClr val="tx1"/>
                </a:solidFill>
                <a:latin typeface="Roboto Light"/>
                <a:cs typeface="Roboto Light"/>
              </a:defRPr>
            </a:lvl2pPr>
            <a:lvl3pPr algn="ctr">
              <a:lnSpc>
                <a:spcPct val="120000"/>
              </a:lnSpc>
              <a:defRPr sz="1000">
                <a:ln>
                  <a:noFill/>
                </a:ln>
                <a:solidFill>
                  <a:schemeClr val="tx1"/>
                </a:solidFill>
                <a:latin typeface="Roboto Light"/>
                <a:cs typeface="Roboto Light"/>
              </a:defRPr>
            </a:lvl3pPr>
            <a:lvl4pPr algn="ctr">
              <a:lnSpc>
                <a:spcPct val="120000"/>
              </a:lnSpc>
              <a:defRPr sz="1000">
                <a:ln>
                  <a:noFill/>
                </a:ln>
                <a:solidFill>
                  <a:schemeClr val="tx1"/>
                </a:solidFill>
                <a:latin typeface="Roboto Light"/>
                <a:cs typeface="Roboto Light"/>
              </a:defRPr>
            </a:lvl4pPr>
            <a:lvl5pPr algn="ctr">
              <a:lnSpc>
                <a:spcPct val="120000"/>
              </a:lnSpc>
              <a:defRPr sz="1000">
                <a:ln>
                  <a:noFill/>
                </a:ln>
                <a:solidFill>
                  <a:schemeClr val="tx1"/>
                </a:solidFill>
                <a:latin typeface="Roboto Light"/>
                <a:cs typeface="Roboto Light"/>
              </a:defRPr>
            </a:lvl5pPr>
          </a:lstStyle>
          <a:p>
            <a:pPr lvl="0"/>
            <a:endParaRPr lang="en-US"/>
          </a:p>
        </p:txBody>
      </p:sp>
      <p:sp>
        <p:nvSpPr>
          <p:cNvPr id="20" name="Text Placeholder 5"/>
          <p:cNvSpPr>
            <a:spLocks noGrp="1"/>
          </p:cNvSpPr>
          <p:nvPr>
            <p:ph type="body" sz="quarter" idx="31"/>
          </p:nvPr>
        </p:nvSpPr>
        <p:spPr>
          <a:xfrm>
            <a:off x="3779794" y="2925294"/>
            <a:ext cx="1618723" cy="484666"/>
          </a:xfrm>
          <a:solidFill>
            <a:schemeClr val="bg1">
              <a:lumMod val="95000"/>
            </a:schemeClr>
          </a:solidFill>
          <a:ln>
            <a:noFill/>
          </a:ln>
        </p:spPr>
        <p:txBody>
          <a:bodyPr lIns="80979" tIns="161960" rIns="80979" bIns="0"/>
          <a:lstStyle>
            <a:lvl1pPr algn="ctr">
              <a:defRPr sz="1200">
                <a:ln>
                  <a:noFill/>
                </a:ln>
                <a:solidFill>
                  <a:schemeClr val="accent2"/>
                </a:solidFill>
                <a:latin typeface="+mj-lt"/>
                <a:cs typeface="Roboto"/>
              </a:defRPr>
            </a:lvl1pPr>
            <a:lvl2pPr algn="ctr">
              <a:defRPr sz="1200">
                <a:ln>
                  <a:noFill/>
                </a:ln>
                <a:solidFill>
                  <a:schemeClr val="accent2"/>
                </a:solidFill>
                <a:latin typeface="+mj-lt"/>
                <a:cs typeface="Roboto"/>
              </a:defRPr>
            </a:lvl2pPr>
            <a:lvl3pPr algn="ctr">
              <a:defRPr sz="1200">
                <a:ln>
                  <a:noFill/>
                </a:ln>
                <a:solidFill>
                  <a:schemeClr val="accent2"/>
                </a:solidFill>
                <a:latin typeface="+mj-lt"/>
                <a:cs typeface="Roboto"/>
              </a:defRPr>
            </a:lvl3pPr>
            <a:lvl4pPr algn="ctr">
              <a:defRPr sz="1200">
                <a:ln>
                  <a:noFill/>
                </a:ln>
                <a:solidFill>
                  <a:schemeClr val="accent2"/>
                </a:solidFill>
                <a:latin typeface="+mj-lt"/>
                <a:cs typeface="Roboto"/>
              </a:defRPr>
            </a:lvl4pPr>
            <a:lvl5pPr algn="ctr">
              <a:defRPr sz="1200">
                <a:ln>
                  <a:noFill/>
                </a:ln>
                <a:solidFill>
                  <a:schemeClr val="accent2"/>
                </a:solidFill>
                <a:latin typeface="+mj-lt"/>
                <a:cs typeface="Roboto"/>
              </a:defRPr>
            </a:lvl5pPr>
          </a:lstStyle>
          <a:p>
            <a:pPr lvl="0"/>
            <a:endParaRPr lang="en-US"/>
          </a:p>
        </p:txBody>
      </p:sp>
      <p:sp>
        <p:nvSpPr>
          <p:cNvPr id="21" name="Text Placeholder 5"/>
          <p:cNvSpPr>
            <a:spLocks noGrp="1"/>
          </p:cNvSpPr>
          <p:nvPr>
            <p:ph type="body" sz="quarter" idx="32"/>
          </p:nvPr>
        </p:nvSpPr>
        <p:spPr>
          <a:xfrm>
            <a:off x="3780322" y="3409970"/>
            <a:ext cx="1618723" cy="897465"/>
          </a:xfrm>
          <a:solidFill>
            <a:schemeClr val="bg1">
              <a:lumMod val="95000"/>
            </a:schemeClr>
          </a:solidFill>
          <a:ln>
            <a:noFill/>
          </a:ln>
        </p:spPr>
        <p:txBody>
          <a:bodyPr lIns="161960" tIns="53987" rIns="161960" bIns="161960"/>
          <a:lstStyle>
            <a:lvl1pPr algn="ctr">
              <a:lnSpc>
                <a:spcPct val="120000"/>
              </a:lnSpc>
              <a:defRPr sz="1000">
                <a:ln>
                  <a:noFill/>
                </a:ln>
                <a:solidFill>
                  <a:schemeClr val="tx1"/>
                </a:solidFill>
                <a:latin typeface="Roboto Light"/>
                <a:cs typeface="Roboto Light"/>
              </a:defRPr>
            </a:lvl1pPr>
            <a:lvl2pPr algn="ctr">
              <a:lnSpc>
                <a:spcPct val="120000"/>
              </a:lnSpc>
              <a:defRPr sz="1000">
                <a:ln>
                  <a:noFill/>
                </a:ln>
                <a:solidFill>
                  <a:schemeClr val="tx1"/>
                </a:solidFill>
                <a:latin typeface="Roboto Light"/>
                <a:cs typeface="Roboto Light"/>
              </a:defRPr>
            </a:lvl2pPr>
            <a:lvl3pPr algn="ctr">
              <a:lnSpc>
                <a:spcPct val="120000"/>
              </a:lnSpc>
              <a:defRPr sz="1000">
                <a:ln>
                  <a:noFill/>
                </a:ln>
                <a:solidFill>
                  <a:schemeClr val="tx1"/>
                </a:solidFill>
                <a:latin typeface="Roboto Light"/>
                <a:cs typeface="Roboto Light"/>
              </a:defRPr>
            </a:lvl3pPr>
            <a:lvl4pPr algn="ctr">
              <a:lnSpc>
                <a:spcPct val="120000"/>
              </a:lnSpc>
              <a:defRPr sz="1000">
                <a:ln>
                  <a:noFill/>
                </a:ln>
                <a:solidFill>
                  <a:schemeClr val="tx1"/>
                </a:solidFill>
                <a:latin typeface="Roboto Light"/>
                <a:cs typeface="Roboto Light"/>
              </a:defRPr>
            </a:lvl4pPr>
            <a:lvl5pPr algn="ctr">
              <a:lnSpc>
                <a:spcPct val="120000"/>
              </a:lnSpc>
              <a:defRPr sz="1000">
                <a:ln>
                  <a:noFill/>
                </a:ln>
                <a:solidFill>
                  <a:schemeClr val="tx1"/>
                </a:solidFill>
                <a:latin typeface="Roboto Light"/>
                <a:cs typeface="Roboto Light"/>
              </a:defRPr>
            </a:lvl5pPr>
          </a:lstStyle>
          <a:p>
            <a:pPr lvl="0"/>
            <a:endParaRPr lang="en-US"/>
          </a:p>
        </p:txBody>
      </p:sp>
      <p:sp>
        <p:nvSpPr>
          <p:cNvPr id="22" name="Text Placeholder 5"/>
          <p:cNvSpPr>
            <a:spLocks noGrp="1"/>
          </p:cNvSpPr>
          <p:nvPr>
            <p:ph type="body" sz="quarter" idx="33"/>
          </p:nvPr>
        </p:nvSpPr>
        <p:spPr>
          <a:xfrm>
            <a:off x="5525262" y="2925294"/>
            <a:ext cx="1618723" cy="484666"/>
          </a:xfrm>
          <a:solidFill>
            <a:schemeClr val="bg1">
              <a:lumMod val="95000"/>
            </a:schemeClr>
          </a:solidFill>
          <a:ln>
            <a:noFill/>
          </a:ln>
        </p:spPr>
        <p:txBody>
          <a:bodyPr lIns="80979" tIns="161960" rIns="80979" bIns="0"/>
          <a:lstStyle>
            <a:lvl1pPr algn="ctr">
              <a:defRPr sz="1200">
                <a:ln>
                  <a:noFill/>
                </a:ln>
                <a:solidFill>
                  <a:schemeClr val="accent2"/>
                </a:solidFill>
                <a:latin typeface="+mj-lt"/>
                <a:cs typeface="Roboto"/>
              </a:defRPr>
            </a:lvl1pPr>
            <a:lvl2pPr algn="ctr">
              <a:defRPr sz="1200">
                <a:ln>
                  <a:noFill/>
                </a:ln>
                <a:solidFill>
                  <a:schemeClr val="accent2"/>
                </a:solidFill>
                <a:latin typeface="+mj-lt"/>
                <a:cs typeface="Roboto"/>
              </a:defRPr>
            </a:lvl2pPr>
            <a:lvl3pPr algn="ctr">
              <a:defRPr sz="1200">
                <a:ln>
                  <a:noFill/>
                </a:ln>
                <a:solidFill>
                  <a:schemeClr val="accent2"/>
                </a:solidFill>
                <a:latin typeface="+mj-lt"/>
                <a:cs typeface="Roboto"/>
              </a:defRPr>
            </a:lvl3pPr>
            <a:lvl4pPr algn="ctr">
              <a:defRPr sz="1200">
                <a:ln>
                  <a:noFill/>
                </a:ln>
                <a:solidFill>
                  <a:schemeClr val="accent2"/>
                </a:solidFill>
                <a:latin typeface="+mj-lt"/>
                <a:cs typeface="Roboto"/>
              </a:defRPr>
            </a:lvl4pPr>
            <a:lvl5pPr algn="ctr">
              <a:defRPr sz="1200">
                <a:ln>
                  <a:noFill/>
                </a:ln>
                <a:solidFill>
                  <a:schemeClr val="accent2"/>
                </a:solidFill>
                <a:latin typeface="+mj-lt"/>
                <a:cs typeface="Roboto"/>
              </a:defRPr>
            </a:lvl5pPr>
          </a:lstStyle>
          <a:p>
            <a:pPr lvl="0"/>
            <a:endParaRPr lang="en-US"/>
          </a:p>
        </p:txBody>
      </p:sp>
      <p:sp>
        <p:nvSpPr>
          <p:cNvPr id="23" name="Text Placeholder 5"/>
          <p:cNvSpPr>
            <a:spLocks noGrp="1"/>
          </p:cNvSpPr>
          <p:nvPr>
            <p:ph type="body" sz="quarter" idx="34"/>
          </p:nvPr>
        </p:nvSpPr>
        <p:spPr>
          <a:xfrm>
            <a:off x="5525794" y="3409970"/>
            <a:ext cx="1618723" cy="897465"/>
          </a:xfrm>
          <a:solidFill>
            <a:schemeClr val="bg1">
              <a:lumMod val="95000"/>
            </a:schemeClr>
          </a:solidFill>
          <a:ln>
            <a:noFill/>
          </a:ln>
        </p:spPr>
        <p:txBody>
          <a:bodyPr lIns="161960" tIns="53987" rIns="161960" bIns="161960"/>
          <a:lstStyle>
            <a:lvl1pPr algn="ctr">
              <a:lnSpc>
                <a:spcPct val="120000"/>
              </a:lnSpc>
              <a:defRPr sz="1000">
                <a:ln>
                  <a:noFill/>
                </a:ln>
                <a:solidFill>
                  <a:schemeClr val="tx1"/>
                </a:solidFill>
                <a:latin typeface="Roboto Light"/>
                <a:cs typeface="Roboto Light"/>
              </a:defRPr>
            </a:lvl1pPr>
            <a:lvl2pPr algn="ctr">
              <a:lnSpc>
                <a:spcPct val="120000"/>
              </a:lnSpc>
              <a:defRPr sz="1000">
                <a:ln>
                  <a:noFill/>
                </a:ln>
                <a:solidFill>
                  <a:schemeClr val="tx1"/>
                </a:solidFill>
                <a:latin typeface="Roboto Light"/>
                <a:cs typeface="Roboto Light"/>
              </a:defRPr>
            </a:lvl2pPr>
            <a:lvl3pPr algn="ctr">
              <a:lnSpc>
                <a:spcPct val="120000"/>
              </a:lnSpc>
              <a:defRPr sz="1000">
                <a:ln>
                  <a:noFill/>
                </a:ln>
                <a:solidFill>
                  <a:schemeClr val="tx1"/>
                </a:solidFill>
                <a:latin typeface="Roboto Light"/>
                <a:cs typeface="Roboto Light"/>
              </a:defRPr>
            </a:lvl3pPr>
            <a:lvl4pPr algn="ctr">
              <a:lnSpc>
                <a:spcPct val="120000"/>
              </a:lnSpc>
              <a:defRPr sz="1000">
                <a:ln>
                  <a:noFill/>
                </a:ln>
                <a:solidFill>
                  <a:schemeClr val="tx1"/>
                </a:solidFill>
                <a:latin typeface="Roboto Light"/>
                <a:cs typeface="Roboto Light"/>
              </a:defRPr>
            </a:lvl4pPr>
            <a:lvl5pPr algn="ctr">
              <a:lnSpc>
                <a:spcPct val="120000"/>
              </a:lnSpc>
              <a:defRPr sz="1000">
                <a:ln>
                  <a:noFill/>
                </a:ln>
                <a:solidFill>
                  <a:schemeClr val="tx1"/>
                </a:solidFill>
                <a:latin typeface="Roboto Light"/>
                <a:cs typeface="Roboto Light"/>
              </a:defRPr>
            </a:lvl5pPr>
          </a:lstStyle>
          <a:p>
            <a:pPr lvl="0"/>
            <a:endParaRPr lang="en-US"/>
          </a:p>
        </p:txBody>
      </p:sp>
      <p:sp>
        <p:nvSpPr>
          <p:cNvPr id="24" name="Text Placeholder 5"/>
          <p:cNvSpPr>
            <a:spLocks noGrp="1"/>
          </p:cNvSpPr>
          <p:nvPr>
            <p:ph type="body" sz="quarter" idx="35"/>
          </p:nvPr>
        </p:nvSpPr>
        <p:spPr>
          <a:xfrm>
            <a:off x="7273294" y="2925294"/>
            <a:ext cx="1618723" cy="484666"/>
          </a:xfrm>
          <a:solidFill>
            <a:schemeClr val="bg1">
              <a:lumMod val="95000"/>
            </a:schemeClr>
          </a:solidFill>
          <a:ln>
            <a:noFill/>
          </a:ln>
        </p:spPr>
        <p:txBody>
          <a:bodyPr lIns="80979" tIns="161960" rIns="80979" bIns="0"/>
          <a:lstStyle>
            <a:lvl1pPr algn="ctr">
              <a:defRPr sz="1200">
                <a:ln>
                  <a:noFill/>
                </a:ln>
                <a:solidFill>
                  <a:schemeClr val="accent2"/>
                </a:solidFill>
                <a:latin typeface="+mj-lt"/>
                <a:cs typeface="Roboto"/>
              </a:defRPr>
            </a:lvl1pPr>
            <a:lvl2pPr algn="ctr">
              <a:defRPr sz="1200">
                <a:ln>
                  <a:noFill/>
                </a:ln>
                <a:solidFill>
                  <a:schemeClr val="accent2"/>
                </a:solidFill>
                <a:latin typeface="+mj-lt"/>
                <a:cs typeface="Roboto"/>
              </a:defRPr>
            </a:lvl2pPr>
            <a:lvl3pPr algn="ctr">
              <a:defRPr sz="1200">
                <a:ln>
                  <a:noFill/>
                </a:ln>
                <a:solidFill>
                  <a:schemeClr val="accent2"/>
                </a:solidFill>
                <a:latin typeface="+mj-lt"/>
                <a:cs typeface="Roboto"/>
              </a:defRPr>
            </a:lvl3pPr>
            <a:lvl4pPr algn="ctr">
              <a:defRPr sz="1200">
                <a:ln>
                  <a:noFill/>
                </a:ln>
                <a:solidFill>
                  <a:schemeClr val="accent2"/>
                </a:solidFill>
                <a:latin typeface="+mj-lt"/>
                <a:cs typeface="Roboto"/>
              </a:defRPr>
            </a:lvl4pPr>
            <a:lvl5pPr algn="ctr">
              <a:defRPr sz="1200">
                <a:ln>
                  <a:noFill/>
                </a:ln>
                <a:solidFill>
                  <a:schemeClr val="accent2"/>
                </a:solidFill>
                <a:latin typeface="+mj-lt"/>
                <a:cs typeface="Roboto"/>
              </a:defRPr>
            </a:lvl5pPr>
          </a:lstStyle>
          <a:p>
            <a:pPr lvl="0"/>
            <a:endParaRPr lang="en-US"/>
          </a:p>
        </p:txBody>
      </p:sp>
      <p:sp>
        <p:nvSpPr>
          <p:cNvPr id="25" name="Text Placeholder 5"/>
          <p:cNvSpPr>
            <a:spLocks noGrp="1"/>
          </p:cNvSpPr>
          <p:nvPr>
            <p:ph type="body" sz="quarter" idx="36"/>
          </p:nvPr>
        </p:nvSpPr>
        <p:spPr>
          <a:xfrm>
            <a:off x="7273819" y="3409970"/>
            <a:ext cx="1618723" cy="897465"/>
          </a:xfrm>
          <a:solidFill>
            <a:schemeClr val="bg1">
              <a:lumMod val="95000"/>
            </a:schemeClr>
          </a:solidFill>
          <a:ln>
            <a:noFill/>
          </a:ln>
        </p:spPr>
        <p:txBody>
          <a:bodyPr lIns="161960" tIns="53987" rIns="161960" bIns="161960"/>
          <a:lstStyle>
            <a:lvl1pPr algn="ctr">
              <a:lnSpc>
                <a:spcPct val="120000"/>
              </a:lnSpc>
              <a:defRPr sz="1000">
                <a:ln>
                  <a:noFill/>
                </a:ln>
                <a:solidFill>
                  <a:schemeClr val="tx1"/>
                </a:solidFill>
                <a:latin typeface="Roboto Light"/>
                <a:cs typeface="Roboto Light"/>
              </a:defRPr>
            </a:lvl1pPr>
            <a:lvl2pPr algn="ctr">
              <a:lnSpc>
                <a:spcPct val="120000"/>
              </a:lnSpc>
              <a:defRPr sz="1000">
                <a:ln>
                  <a:noFill/>
                </a:ln>
                <a:solidFill>
                  <a:schemeClr val="tx1"/>
                </a:solidFill>
                <a:latin typeface="Roboto Light"/>
                <a:cs typeface="Roboto Light"/>
              </a:defRPr>
            </a:lvl2pPr>
            <a:lvl3pPr algn="ctr">
              <a:lnSpc>
                <a:spcPct val="120000"/>
              </a:lnSpc>
              <a:defRPr sz="1000">
                <a:ln>
                  <a:noFill/>
                </a:ln>
                <a:solidFill>
                  <a:schemeClr val="tx1"/>
                </a:solidFill>
                <a:latin typeface="Roboto Light"/>
                <a:cs typeface="Roboto Light"/>
              </a:defRPr>
            </a:lvl3pPr>
            <a:lvl4pPr algn="ctr">
              <a:lnSpc>
                <a:spcPct val="120000"/>
              </a:lnSpc>
              <a:defRPr sz="1000">
                <a:ln>
                  <a:noFill/>
                </a:ln>
                <a:solidFill>
                  <a:schemeClr val="tx1"/>
                </a:solidFill>
                <a:latin typeface="Roboto Light"/>
                <a:cs typeface="Roboto Light"/>
              </a:defRPr>
            </a:lvl4pPr>
            <a:lvl5pPr algn="ctr">
              <a:lnSpc>
                <a:spcPct val="120000"/>
              </a:lnSpc>
              <a:defRPr sz="1000">
                <a:ln>
                  <a:noFill/>
                </a:ln>
                <a:solidFill>
                  <a:schemeClr val="tx1"/>
                </a:solidFill>
                <a:latin typeface="Roboto Light"/>
                <a:cs typeface="Roboto Light"/>
              </a:defRPr>
            </a:lvl5pPr>
          </a:lstStyle>
          <a:p>
            <a:pPr lvl="0"/>
            <a:endParaRPr lang="en-US"/>
          </a:p>
        </p:txBody>
      </p:sp>
      <p:sp>
        <p:nvSpPr>
          <p:cNvPr id="27" name="Slide Number Placeholder 3"/>
          <p:cNvSpPr>
            <a:spLocks noGrp="1"/>
          </p:cNvSpPr>
          <p:nvPr>
            <p:ph type="sldNum" sz="quarter" idx="4"/>
          </p:nvPr>
        </p:nvSpPr>
        <p:spPr>
          <a:xfrm>
            <a:off x="8363213" y="535730"/>
            <a:ext cx="462117" cy="441914"/>
          </a:xfrm>
          <a:prstGeom prst="wedgeRectCallout">
            <a:avLst/>
          </a:prstGeom>
          <a:noFill/>
          <a:ln w="12700" cmpd="sng">
            <a:solidFill>
              <a:schemeClr val="accent2"/>
            </a:solidFill>
          </a:ln>
        </p:spPr>
        <p:txBody>
          <a:bodyPr wrap="none" lIns="143963" tIns="134997" rIns="143963" bIns="134997" anchor="ctr" anchorCtr="1">
            <a:spAutoFit/>
          </a:bodyPr>
          <a:lstStyle>
            <a:lvl1pPr>
              <a:defRPr lang="en-US" sz="1100">
                <a:ln>
                  <a:noFill/>
                </a:ln>
                <a:solidFill>
                  <a:schemeClr val="accent2"/>
                </a:solidFill>
                <a:latin typeface="Roboto Light"/>
                <a:cs typeface="Roboto Light"/>
              </a:defRPr>
            </a:lvl1pPr>
          </a:lstStyle>
          <a:p>
            <a:pPr defTabSz="685783"/>
            <a:fld id="{77513DED-9F41-6D4C-AADB-00EAAC4B4386}" type="slidenum">
              <a:rPr lang="en-US"/>
              <a:pPr defTabSz="685783"/>
              <a:t>‹#›</a:t>
            </a:fld>
            <a:endParaRPr lang="en-US"/>
          </a:p>
        </p:txBody>
      </p:sp>
    </p:spTree>
    <p:extLst>
      <p:ext uri="{BB962C8B-B14F-4D97-AF65-F5344CB8AC3E}">
        <p14:creationId xmlns:p14="http://schemas.microsoft.com/office/powerpoint/2010/main" val="335624947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5" name="Content Placeholder 16"/>
          <p:cNvSpPr>
            <a:spLocks noGrp="1"/>
          </p:cNvSpPr>
          <p:nvPr>
            <p:ph sz="quarter" idx="14"/>
          </p:nvPr>
        </p:nvSpPr>
        <p:spPr>
          <a:xfrm>
            <a:off x="3778500" y="1504955"/>
            <a:ext cx="1620000" cy="14478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47" indent="0">
              <a:lnSpc>
                <a:spcPct val="120000"/>
              </a:lnSpc>
              <a:buNone/>
              <a:defRPr sz="1000">
                <a:ln>
                  <a:noFill/>
                </a:ln>
                <a:solidFill>
                  <a:schemeClr val="tx1"/>
                </a:solidFill>
                <a:latin typeface="Roboto Light"/>
                <a:cs typeface="Roboto Light"/>
              </a:defRPr>
            </a:lvl2pPr>
            <a:lvl3pPr marL="913911" indent="0">
              <a:lnSpc>
                <a:spcPct val="120000"/>
              </a:lnSpc>
              <a:buNone/>
              <a:defRPr sz="1000">
                <a:ln>
                  <a:noFill/>
                </a:ln>
                <a:solidFill>
                  <a:schemeClr val="tx1"/>
                </a:solidFill>
                <a:latin typeface="Roboto Light"/>
                <a:cs typeface="Roboto Light"/>
              </a:defRPr>
            </a:lvl3pPr>
            <a:lvl4pPr marL="1370867" indent="0">
              <a:lnSpc>
                <a:spcPct val="120000"/>
              </a:lnSpc>
              <a:buNone/>
              <a:defRPr sz="1000">
                <a:ln>
                  <a:noFill/>
                </a:ln>
                <a:solidFill>
                  <a:schemeClr val="tx1"/>
                </a:solidFill>
                <a:latin typeface="Roboto Light"/>
                <a:cs typeface="Roboto Light"/>
              </a:defRPr>
            </a:lvl4pPr>
            <a:lvl5pPr marL="1827821" indent="0">
              <a:lnSpc>
                <a:spcPct val="120000"/>
              </a:lnSpc>
              <a:buFont typeface="Arial"/>
              <a:buNone/>
              <a:defRPr sz="1000">
                <a:ln>
                  <a:noFill/>
                </a:ln>
                <a:solidFill>
                  <a:schemeClr val="tx1"/>
                </a:solidFill>
                <a:latin typeface="Roboto Light"/>
                <a:cs typeface="Roboto Light"/>
              </a:defRPr>
            </a:lvl5pPr>
          </a:lstStyle>
          <a:p>
            <a:pPr lvl="0"/>
            <a:r>
              <a:rPr lang="sk-SK"/>
              <a:t>Click to edit Master text styles</a:t>
            </a:r>
          </a:p>
        </p:txBody>
      </p:sp>
      <p:sp>
        <p:nvSpPr>
          <p:cNvPr id="7" name="Content Placeholder 16"/>
          <p:cNvSpPr>
            <a:spLocks noGrp="1"/>
          </p:cNvSpPr>
          <p:nvPr>
            <p:ph sz="quarter" idx="19"/>
          </p:nvPr>
        </p:nvSpPr>
        <p:spPr>
          <a:xfrm>
            <a:off x="286294" y="1504955"/>
            <a:ext cx="1618723" cy="14478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47" indent="0">
              <a:lnSpc>
                <a:spcPct val="120000"/>
              </a:lnSpc>
              <a:buNone/>
              <a:defRPr sz="1000">
                <a:ln>
                  <a:noFill/>
                </a:ln>
                <a:solidFill>
                  <a:schemeClr val="tx1"/>
                </a:solidFill>
                <a:latin typeface="Roboto Light"/>
                <a:cs typeface="Roboto Light"/>
              </a:defRPr>
            </a:lvl2pPr>
            <a:lvl3pPr marL="913911" indent="0">
              <a:lnSpc>
                <a:spcPct val="120000"/>
              </a:lnSpc>
              <a:buNone/>
              <a:defRPr sz="1000">
                <a:ln>
                  <a:noFill/>
                </a:ln>
                <a:solidFill>
                  <a:schemeClr val="tx1"/>
                </a:solidFill>
                <a:latin typeface="Roboto Light"/>
                <a:cs typeface="Roboto Light"/>
              </a:defRPr>
            </a:lvl3pPr>
            <a:lvl4pPr marL="1370867" indent="0">
              <a:lnSpc>
                <a:spcPct val="120000"/>
              </a:lnSpc>
              <a:buNone/>
              <a:defRPr sz="1000">
                <a:ln>
                  <a:noFill/>
                </a:ln>
                <a:solidFill>
                  <a:schemeClr val="tx1"/>
                </a:solidFill>
                <a:latin typeface="Roboto Light"/>
                <a:cs typeface="Roboto Light"/>
              </a:defRPr>
            </a:lvl4pPr>
            <a:lvl5pPr marL="1827821" indent="0">
              <a:lnSpc>
                <a:spcPct val="120000"/>
              </a:lnSpc>
              <a:buFont typeface="Arial"/>
              <a:buNone/>
              <a:defRPr sz="1000">
                <a:ln>
                  <a:noFill/>
                </a:ln>
                <a:solidFill>
                  <a:schemeClr val="tx1"/>
                </a:solidFill>
                <a:latin typeface="Roboto Light"/>
                <a:cs typeface="Roboto Light"/>
              </a:defRPr>
            </a:lvl5pPr>
          </a:lstStyle>
          <a:p>
            <a:pPr lvl="0"/>
            <a:r>
              <a:rPr lang="sk-SK"/>
              <a:t>Click to edit Master text styles</a:t>
            </a:r>
          </a:p>
        </p:txBody>
      </p:sp>
      <p:sp>
        <p:nvSpPr>
          <p:cNvPr id="8" name="Content Placeholder 16"/>
          <p:cNvSpPr>
            <a:spLocks noGrp="1"/>
          </p:cNvSpPr>
          <p:nvPr>
            <p:ph sz="quarter" idx="20"/>
          </p:nvPr>
        </p:nvSpPr>
        <p:spPr>
          <a:xfrm>
            <a:off x="2031749" y="1504955"/>
            <a:ext cx="1620000" cy="14478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47" indent="0">
              <a:lnSpc>
                <a:spcPct val="120000"/>
              </a:lnSpc>
              <a:buNone/>
              <a:defRPr sz="1000">
                <a:ln>
                  <a:noFill/>
                </a:ln>
                <a:solidFill>
                  <a:schemeClr val="tx1"/>
                </a:solidFill>
                <a:latin typeface="Roboto Light"/>
                <a:cs typeface="Roboto Light"/>
              </a:defRPr>
            </a:lvl2pPr>
            <a:lvl3pPr marL="913911" indent="0">
              <a:lnSpc>
                <a:spcPct val="120000"/>
              </a:lnSpc>
              <a:buNone/>
              <a:defRPr sz="1000">
                <a:ln>
                  <a:noFill/>
                </a:ln>
                <a:solidFill>
                  <a:schemeClr val="tx1"/>
                </a:solidFill>
                <a:latin typeface="Roboto Light"/>
                <a:cs typeface="Roboto Light"/>
              </a:defRPr>
            </a:lvl3pPr>
            <a:lvl4pPr marL="1370867" indent="0">
              <a:lnSpc>
                <a:spcPct val="120000"/>
              </a:lnSpc>
              <a:buNone/>
              <a:defRPr sz="1000">
                <a:ln>
                  <a:noFill/>
                </a:ln>
                <a:solidFill>
                  <a:schemeClr val="tx1"/>
                </a:solidFill>
                <a:latin typeface="Roboto Light"/>
                <a:cs typeface="Roboto Light"/>
              </a:defRPr>
            </a:lvl4pPr>
            <a:lvl5pPr marL="1827821" indent="0">
              <a:lnSpc>
                <a:spcPct val="120000"/>
              </a:lnSpc>
              <a:buFont typeface="Arial"/>
              <a:buNone/>
              <a:defRPr sz="1000">
                <a:ln>
                  <a:noFill/>
                </a:ln>
                <a:solidFill>
                  <a:schemeClr val="tx1"/>
                </a:solidFill>
                <a:latin typeface="Roboto Light"/>
                <a:cs typeface="Roboto Light"/>
              </a:defRPr>
            </a:lvl5pPr>
          </a:lstStyle>
          <a:p>
            <a:pPr lvl="0"/>
            <a:r>
              <a:rPr lang="sk-SK"/>
              <a:t>Click to edit Master text styles</a:t>
            </a:r>
          </a:p>
        </p:txBody>
      </p:sp>
      <p:sp>
        <p:nvSpPr>
          <p:cNvPr id="2" name="Title 1"/>
          <p:cNvSpPr>
            <a:spLocks noGrp="1"/>
          </p:cNvSpPr>
          <p:nvPr>
            <p:ph type="title"/>
          </p:nvPr>
        </p:nvSpPr>
        <p:spPr/>
        <p:txBody>
          <a:bodyPr vert="horz"/>
          <a:lstStyle/>
          <a:p>
            <a:r>
              <a:rPr lang="sk-SK"/>
              <a:t>Click to edit Master title style</a:t>
            </a:r>
            <a:endParaRPr lang="en-US"/>
          </a:p>
        </p:txBody>
      </p:sp>
      <p:sp>
        <p:nvSpPr>
          <p:cNvPr id="3" name="Footer Placeholder 2"/>
          <p:cNvSpPr>
            <a:spLocks noGrp="1"/>
          </p:cNvSpPr>
          <p:nvPr>
            <p:ph type="ftr" sz="quarter" idx="21"/>
          </p:nvPr>
        </p:nvSpPr>
        <p:spPr/>
        <p:txBody>
          <a:bodyPr/>
          <a:lstStyle/>
          <a:p>
            <a:r>
              <a:rPr lang="en-US" dirty="0"/>
              <a:t>www.graphicriver.net/goashape</a:t>
            </a:r>
          </a:p>
        </p:txBody>
      </p:sp>
      <p:sp>
        <p:nvSpPr>
          <p:cNvPr id="12" name="Content Placeholder 16"/>
          <p:cNvSpPr>
            <a:spLocks noGrp="1"/>
          </p:cNvSpPr>
          <p:nvPr>
            <p:ph sz="quarter" idx="25"/>
          </p:nvPr>
        </p:nvSpPr>
        <p:spPr>
          <a:xfrm>
            <a:off x="5525251" y="1504955"/>
            <a:ext cx="1620000" cy="14478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47" indent="0">
              <a:lnSpc>
                <a:spcPct val="120000"/>
              </a:lnSpc>
              <a:buNone/>
              <a:defRPr sz="1000">
                <a:ln>
                  <a:noFill/>
                </a:ln>
                <a:solidFill>
                  <a:schemeClr val="tx1"/>
                </a:solidFill>
                <a:latin typeface="Roboto Light"/>
                <a:cs typeface="Roboto Light"/>
              </a:defRPr>
            </a:lvl2pPr>
            <a:lvl3pPr marL="913911" indent="0">
              <a:lnSpc>
                <a:spcPct val="120000"/>
              </a:lnSpc>
              <a:buNone/>
              <a:defRPr sz="1000">
                <a:ln>
                  <a:noFill/>
                </a:ln>
                <a:solidFill>
                  <a:schemeClr val="tx1"/>
                </a:solidFill>
                <a:latin typeface="Roboto Light"/>
                <a:cs typeface="Roboto Light"/>
              </a:defRPr>
            </a:lvl3pPr>
            <a:lvl4pPr marL="1370867" indent="0">
              <a:lnSpc>
                <a:spcPct val="120000"/>
              </a:lnSpc>
              <a:buNone/>
              <a:defRPr sz="1000">
                <a:ln>
                  <a:noFill/>
                </a:ln>
                <a:solidFill>
                  <a:schemeClr val="tx1"/>
                </a:solidFill>
                <a:latin typeface="Roboto Light"/>
                <a:cs typeface="Roboto Light"/>
              </a:defRPr>
            </a:lvl4pPr>
            <a:lvl5pPr marL="1827821" indent="0">
              <a:lnSpc>
                <a:spcPct val="120000"/>
              </a:lnSpc>
              <a:buFont typeface="Arial"/>
              <a:buNone/>
              <a:defRPr sz="1000">
                <a:ln>
                  <a:noFill/>
                </a:ln>
                <a:solidFill>
                  <a:schemeClr val="tx1"/>
                </a:solidFill>
                <a:latin typeface="Roboto Light"/>
                <a:cs typeface="Roboto Light"/>
              </a:defRPr>
            </a:lvl5pPr>
          </a:lstStyle>
          <a:p>
            <a:pPr lvl="0"/>
            <a:r>
              <a:rPr lang="sk-SK"/>
              <a:t>Click to edit Master text styles</a:t>
            </a:r>
          </a:p>
        </p:txBody>
      </p:sp>
      <p:sp>
        <p:nvSpPr>
          <p:cNvPr id="14" name="Content Placeholder 16"/>
          <p:cNvSpPr>
            <a:spLocks noGrp="1"/>
          </p:cNvSpPr>
          <p:nvPr>
            <p:ph sz="quarter" idx="27"/>
          </p:nvPr>
        </p:nvSpPr>
        <p:spPr>
          <a:xfrm>
            <a:off x="7272000" y="1504955"/>
            <a:ext cx="1620000" cy="14478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47" indent="0">
              <a:lnSpc>
                <a:spcPct val="120000"/>
              </a:lnSpc>
              <a:buNone/>
              <a:defRPr sz="1000">
                <a:ln>
                  <a:noFill/>
                </a:ln>
                <a:solidFill>
                  <a:schemeClr val="tx1"/>
                </a:solidFill>
                <a:latin typeface="Roboto Light"/>
                <a:cs typeface="Roboto Light"/>
              </a:defRPr>
            </a:lvl2pPr>
            <a:lvl3pPr marL="913911" indent="0">
              <a:lnSpc>
                <a:spcPct val="120000"/>
              </a:lnSpc>
              <a:buNone/>
              <a:defRPr sz="1000">
                <a:ln>
                  <a:noFill/>
                </a:ln>
                <a:solidFill>
                  <a:schemeClr val="tx1"/>
                </a:solidFill>
                <a:latin typeface="Roboto Light"/>
                <a:cs typeface="Roboto Light"/>
              </a:defRPr>
            </a:lvl3pPr>
            <a:lvl4pPr marL="1370867" indent="0">
              <a:lnSpc>
                <a:spcPct val="120000"/>
              </a:lnSpc>
              <a:buNone/>
              <a:defRPr sz="1000">
                <a:ln>
                  <a:noFill/>
                </a:ln>
                <a:solidFill>
                  <a:schemeClr val="tx1"/>
                </a:solidFill>
                <a:latin typeface="Roboto Light"/>
                <a:cs typeface="Roboto Light"/>
              </a:defRPr>
            </a:lvl4pPr>
            <a:lvl5pPr marL="1827821" indent="0">
              <a:lnSpc>
                <a:spcPct val="120000"/>
              </a:lnSpc>
              <a:buFont typeface="Arial"/>
              <a:buNone/>
              <a:defRPr sz="1000">
                <a:ln>
                  <a:noFill/>
                </a:ln>
                <a:solidFill>
                  <a:schemeClr val="tx1"/>
                </a:solidFill>
                <a:latin typeface="Roboto Light"/>
                <a:cs typeface="Roboto Light"/>
              </a:defRPr>
            </a:lvl5pPr>
          </a:lstStyle>
          <a:p>
            <a:pPr lvl="0"/>
            <a:r>
              <a:rPr lang="sk-SK"/>
              <a:t>Click to edit Master text styles</a:t>
            </a:r>
          </a:p>
        </p:txBody>
      </p:sp>
      <p:sp>
        <p:nvSpPr>
          <p:cNvPr id="16" name="Text Placeholder 5"/>
          <p:cNvSpPr>
            <a:spLocks noGrp="1"/>
          </p:cNvSpPr>
          <p:nvPr>
            <p:ph type="body" sz="quarter" idx="22"/>
          </p:nvPr>
        </p:nvSpPr>
        <p:spPr>
          <a:xfrm>
            <a:off x="285762" y="2925294"/>
            <a:ext cx="1618723" cy="484666"/>
          </a:xfrm>
          <a:solidFill>
            <a:schemeClr val="bg1">
              <a:lumMod val="95000"/>
            </a:schemeClr>
          </a:solidFill>
          <a:ln>
            <a:noFill/>
          </a:ln>
        </p:spPr>
        <p:txBody>
          <a:bodyPr lIns="80979" tIns="161960" rIns="80979" bIns="0"/>
          <a:lstStyle>
            <a:lvl1pPr algn="ctr">
              <a:defRPr sz="1200">
                <a:ln>
                  <a:noFill/>
                </a:ln>
                <a:solidFill>
                  <a:schemeClr val="accent2"/>
                </a:solidFill>
                <a:latin typeface="+mj-lt"/>
                <a:cs typeface="Roboto"/>
              </a:defRPr>
            </a:lvl1pPr>
            <a:lvl2pPr algn="ctr">
              <a:defRPr sz="1200">
                <a:ln>
                  <a:noFill/>
                </a:ln>
                <a:solidFill>
                  <a:schemeClr val="accent2"/>
                </a:solidFill>
                <a:latin typeface="+mj-lt"/>
                <a:cs typeface="Roboto"/>
              </a:defRPr>
            </a:lvl2pPr>
            <a:lvl3pPr algn="ctr">
              <a:defRPr sz="1200">
                <a:ln>
                  <a:noFill/>
                </a:ln>
                <a:solidFill>
                  <a:schemeClr val="accent2"/>
                </a:solidFill>
                <a:latin typeface="+mj-lt"/>
                <a:cs typeface="Roboto"/>
              </a:defRPr>
            </a:lvl3pPr>
            <a:lvl4pPr algn="ctr">
              <a:defRPr sz="1200">
                <a:ln>
                  <a:noFill/>
                </a:ln>
                <a:solidFill>
                  <a:schemeClr val="accent2"/>
                </a:solidFill>
                <a:latin typeface="+mj-lt"/>
                <a:cs typeface="Roboto"/>
              </a:defRPr>
            </a:lvl4pPr>
            <a:lvl5pPr algn="ctr">
              <a:defRPr sz="1200">
                <a:ln>
                  <a:noFill/>
                </a:ln>
                <a:solidFill>
                  <a:schemeClr val="accent2"/>
                </a:solidFill>
                <a:latin typeface="+mj-lt"/>
                <a:cs typeface="Roboto"/>
              </a:defRPr>
            </a:lvl5pPr>
          </a:lstStyle>
          <a:p>
            <a:pPr lvl="0"/>
            <a:r>
              <a:rPr lang="sk-SK"/>
              <a:t>Click to edit Master text styles</a:t>
            </a:r>
          </a:p>
        </p:txBody>
      </p:sp>
      <p:sp>
        <p:nvSpPr>
          <p:cNvPr id="17" name="Text Placeholder 5"/>
          <p:cNvSpPr>
            <a:spLocks noGrp="1"/>
          </p:cNvSpPr>
          <p:nvPr>
            <p:ph type="body" sz="quarter" idx="28"/>
          </p:nvPr>
        </p:nvSpPr>
        <p:spPr>
          <a:xfrm>
            <a:off x="286294" y="3409970"/>
            <a:ext cx="1618723" cy="897465"/>
          </a:xfrm>
          <a:solidFill>
            <a:schemeClr val="bg1">
              <a:lumMod val="95000"/>
            </a:schemeClr>
          </a:solidFill>
          <a:ln>
            <a:noFill/>
          </a:ln>
        </p:spPr>
        <p:txBody>
          <a:bodyPr lIns="161960" tIns="53987" rIns="161960" bIns="161960"/>
          <a:lstStyle>
            <a:lvl1pPr algn="ctr">
              <a:lnSpc>
                <a:spcPct val="120000"/>
              </a:lnSpc>
              <a:defRPr sz="1000">
                <a:ln>
                  <a:noFill/>
                </a:ln>
                <a:solidFill>
                  <a:schemeClr val="tx1"/>
                </a:solidFill>
                <a:latin typeface="Roboto Light"/>
                <a:cs typeface="Roboto Light"/>
              </a:defRPr>
            </a:lvl1pPr>
            <a:lvl2pPr algn="ctr">
              <a:lnSpc>
                <a:spcPct val="120000"/>
              </a:lnSpc>
              <a:defRPr sz="1000">
                <a:ln>
                  <a:noFill/>
                </a:ln>
                <a:solidFill>
                  <a:schemeClr val="tx1"/>
                </a:solidFill>
                <a:latin typeface="Roboto Light"/>
                <a:cs typeface="Roboto Light"/>
              </a:defRPr>
            </a:lvl2pPr>
            <a:lvl3pPr algn="ctr">
              <a:lnSpc>
                <a:spcPct val="120000"/>
              </a:lnSpc>
              <a:defRPr sz="1000">
                <a:ln>
                  <a:noFill/>
                </a:ln>
                <a:solidFill>
                  <a:schemeClr val="tx1"/>
                </a:solidFill>
                <a:latin typeface="Roboto Light"/>
                <a:cs typeface="Roboto Light"/>
              </a:defRPr>
            </a:lvl3pPr>
            <a:lvl4pPr algn="ctr">
              <a:lnSpc>
                <a:spcPct val="120000"/>
              </a:lnSpc>
              <a:defRPr sz="1000">
                <a:ln>
                  <a:noFill/>
                </a:ln>
                <a:solidFill>
                  <a:schemeClr val="tx1"/>
                </a:solidFill>
                <a:latin typeface="Roboto Light"/>
                <a:cs typeface="Roboto Light"/>
              </a:defRPr>
            </a:lvl4pPr>
            <a:lvl5pPr algn="ctr">
              <a:lnSpc>
                <a:spcPct val="120000"/>
              </a:lnSpc>
              <a:defRPr sz="1000">
                <a:ln>
                  <a:noFill/>
                </a:ln>
                <a:solidFill>
                  <a:schemeClr val="tx1"/>
                </a:solidFill>
                <a:latin typeface="Roboto Light"/>
                <a:cs typeface="Roboto Light"/>
              </a:defRPr>
            </a:lvl5pPr>
          </a:lstStyle>
          <a:p>
            <a:pPr lvl="0"/>
            <a:r>
              <a:rPr lang="sk-SK"/>
              <a:t>Click to edit Master text styles</a:t>
            </a:r>
          </a:p>
        </p:txBody>
      </p:sp>
      <p:sp>
        <p:nvSpPr>
          <p:cNvPr id="18" name="Text Placeholder 5"/>
          <p:cNvSpPr>
            <a:spLocks noGrp="1"/>
          </p:cNvSpPr>
          <p:nvPr>
            <p:ph type="body" sz="quarter" idx="29"/>
          </p:nvPr>
        </p:nvSpPr>
        <p:spPr>
          <a:xfrm>
            <a:off x="2031234" y="2925294"/>
            <a:ext cx="1618723" cy="484666"/>
          </a:xfrm>
          <a:solidFill>
            <a:schemeClr val="bg1">
              <a:lumMod val="95000"/>
            </a:schemeClr>
          </a:solidFill>
          <a:ln>
            <a:noFill/>
          </a:ln>
        </p:spPr>
        <p:txBody>
          <a:bodyPr lIns="80979" tIns="161960" rIns="80979" bIns="0"/>
          <a:lstStyle>
            <a:lvl1pPr algn="ctr">
              <a:defRPr sz="1200">
                <a:ln>
                  <a:noFill/>
                </a:ln>
                <a:solidFill>
                  <a:schemeClr val="accent2"/>
                </a:solidFill>
                <a:latin typeface="+mj-lt"/>
                <a:cs typeface="Roboto"/>
              </a:defRPr>
            </a:lvl1pPr>
            <a:lvl2pPr algn="ctr">
              <a:defRPr sz="1200">
                <a:ln>
                  <a:noFill/>
                </a:ln>
                <a:solidFill>
                  <a:schemeClr val="accent2"/>
                </a:solidFill>
                <a:latin typeface="+mj-lt"/>
                <a:cs typeface="Roboto"/>
              </a:defRPr>
            </a:lvl2pPr>
            <a:lvl3pPr algn="ctr">
              <a:defRPr sz="1200">
                <a:ln>
                  <a:noFill/>
                </a:ln>
                <a:solidFill>
                  <a:schemeClr val="accent2"/>
                </a:solidFill>
                <a:latin typeface="+mj-lt"/>
                <a:cs typeface="Roboto"/>
              </a:defRPr>
            </a:lvl3pPr>
            <a:lvl4pPr algn="ctr">
              <a:defRPr sz="1200">
                <a:ln>
                  <a:noFill/>
                </a:ln>
                <a:solidFill>
                  <a:schemeClr val="accent2"/>
                </a:solidFill>
                <a:latin typeface="+mj-lt"/>
                <a:cs typeface="Roboto"/>
              </a:defRPr>
            </a:lvl4pPr>
            <a:lvl5pPr algn="ctr">
              <a:defRPr sz="1200">
                <a:ln>
                  <a:noFill/>
                </a:ln>
                <a:solidFill>
                  <a:schemeClr val="accent2"/>
                </a:solidFill>
                <a:latin typeface="+mj-lt"/>
                <a:cs typeface="Roboto"/>
              </a:defRPr>
            </a:lvl5pPr>
          </a:lstStyle>
          <a:p>
            <a:pPr lvl="0"/>
            <a:r>
              <a:rPr lang="sk-SK"/>
              <a:t>Click to edit Master text styles</a:t>
            </a:r>
          </a:p>
        </p:txBody>
      </p:sp>
      <p:sp>
        <p:nvSpPr>
          <p:cNvPr id="19" name="Text Placeholder 5"/>
          <p:cNvSpPr>
            <a:spLocks noGrp="1"/>
          </p:cNvSpPr>
          <p:nvPr>
            <p:ph type="body" sz="quarter" idx="30"/>
          </p:nvPr>
        </p:nvSpPr>
        <p:spPr>
          <a:xfrm>
            <a:off x="2031762" y="3409970"/>
            <a:ext cx="1618723" cy="897465"/>
          </a:xfrm>
          <a:solidFill>
            <a:schemeClr val="bg1">
              <a:lumMod val="95000"/>
            </a:schemeClr>
          </a:solidFill>
          <a:ln>
            <a:noFill/>
          </a:ln>
        </p:spPr>
        <p:txBody>
          <a:bodyPr lIns="161960" tIns="53987" rIns="161960" bIns="161960"/>
          <a:lstStyle>
            <a:lvl1pPr algn="ctr">
              <a:lnSpc>
                <a:spcPct val="120000"/>
              </a:lnSpc>
              <a:defRPr sz="1000">
                <a:ln>
                  <a:noFill/>
                </a:ln>
                <a:solidFill>
                  <a:schemeClr val="tx1"/>
                </a:solidFill>
                <a:latin typeface="Roboto Light"/>
                <a:cs typeface="Roboto Light"/>
              </a:defRPr>
            </a:lvl1pPr>
            <a:lvl2pPr algn="ctr">
              <a:lnSpc>
                <a:spcPct val="120000"/>
              </a:lnSpc>
              <a:defRPr sz="1000">
                <a:ln>
                  <a:noFill/>
                </a:ln>
                <a:solidFill>
                  <a:schemeClr val="tx1"/>
                </a:solidFill>
                <a:latin typeface="Roboto Light"/>
                <a:cs typeface="Roboto Light"/>
              </a:defRPr>
            </a:lvl2pPr>
            <a:lvl3pPr algn="ctr">
              <a:lnSpc>
                <a:spcPct val="120000"/>
              </a:lnSpc>
              <a:defRPr sz="1000">
                <a:ln>
                  <a:noFill/>
                </a:ln>
                <a:solidFill>
                  <a:schemeClr val="tx1"/>
                </a:solidFill>
                <a:latin typeface="Roboto Light"/>
                <a:cs typeface="Roboto Light"/>
              </a:defRPr>
            </a:lvl3pPr>
            <a:lvl4pPr algn="ctr">
              <a:lnSpc>
                <a:spcPct val="120000"/>
              </a:lnSpc>
              <a:defRPr sz="1000">
                <a:ln>
                  <a:noFill/>
                </a:ln>
                <a:solidFill>
                  <a:schemeClr val="tx1"/>
                </a:solidFill>
                <a:latin typeface="Roboto Light"/>
                <a:cs typeface="Roboto Light"/>
              </a:defRPr>
            </a:lvl4pPr>
            <a:lvl5pPr algn="ctr">
              <a:lnSpc>
                <a:spcPct val="120000"/>
              </a:lnSpc>
              <a:defRPr sz="1000">
                <a:ln>
                  <a:noFill/>
                </a:ln>
                <a:solidFill>
                  <a:schemeClr val="tx1"/>
                </a:solidFill>
                <a:latin typeface="Roboto Light"/>
                <a:cs typeface="Roboto Light"/>
              </a:defRPr>
            </a:lvl5pPr>
          </a:lstStyle>
          <a:p>
            <a:pPr lvl="0"/>
            <a:r>
              <a:rPr lang="sk-SK"/>
              <a:t>Click to edit Master text styles</a:t>
            </a:r>
          </a:p>
        </p:txBody>
      </p:sp>
      <p:sp>
        <p:nvSpPr>
          <p:cNvPr id="20" name="Text Placeholder 5"/>
          <p:cNvSpPr>
            <a:spLocks noGrp="1"/>
          </p:cNvSpPr>
          <p:nvPr>
            <p:ph type="body" sz="quarter" idx="31"/>
          </p:nvPr>
        </p:nvSpPr>
        <p:spPr>
          <a:xfrm>
            <a:off x="3779794" y="2925294"/>
            <a:ext cx="1618723" cy="484666"/>
          </a:xfrm>
          <a:solidFill>
            <a:schemeClr val="bg1">
              <a:lumMod val="95000"/>
            </a:schemeClr>
          </a:solidFill>
          <a:ln>
            <a:noFill/>
          </a:ln>
        </p:spPr>
        <p:txBody>
          <a:bodyPr lIns="80979" tIns="161960" rIns="80979" bIns="0"/>
          <a:lstStyle>
            <a:lvl1pPr algn="ctr">
              <a:defRPr sz="1200">
                <a:ln>
                  <a:noFill/>
                </a:ln>
                <a:solidFill>
                  <a:schemeClr val="accent2"/>
                </a:solidFill>
                <a:latin typeface="+mj-lt"/>
                <a:cs typeface="Roboto"/>
              </a:defRPr>
            </a:lvl1pPr>
            <a:lvl2pPr algn="ctr">
              <a:defRPr sz="1200">
                <a:ln>
                  <a:noFill/>
                </a:ln>
                <a:solidFill>
                  <a:schemeClr val="accent2"/>
                </a:solidFill>
                <a:latin typeface="+mj-lt"/>
                <a:cs typeface="Roboto"/>
              </a:defRPr>
            </a:lvl2pPr>
            <a:lvl3pPr algn="ctr">
              <a:defRPr sz="1200">
                <a:ln>
                  <a:noFill/>
                </a:ln>
                <a:solidFill>
                  <a:schemeClr val="accent2"/>
                </a:solidFill>
                <a:latin typeface="+mj-lt"/>
                <a:cs typeface="Roboto"/>
              </a:defRPr>
            </a:lvl3pPr>
            <a:lvl4pPr algn="ctr">
              <a:defRPr sz="1200">
                <a:ln>
                  <a:noFill/>
                </a:ln>
                <a:solidFill>
                  <a:schemeClr val="accent2"/>
                </a:solidFill>
                <a:latin typeface="+mj-lt"/>
                <a:cs typeface="Roboto"/>
              </a:defRPr>
            </a:lvl4pPr>
            <a:lvl5pPr algn="ctr">
              <a:defRPr sz="1200">
                <a:ln>
                  <a:noFill/>
                </a:ln>
                <a:solidFill>
                  <a:schemeClr val="accent2"/>
                </a:solidFill>
                <a:latin typeface="+mj-lt"/>
                <a:cs typeface="Roboto"/>
              </a:defRPr>
            </a:lvl5pPr>
          </a:lstStyle>
          <a:p>
            <a:pPr lvl="0"/>
            <a:r>
              <a:rPr lang="sk-SK"/>
              <a:t>Click to edit Master text styles</a:t>
            </a:r>
          </a:p>
        </p:txBody>
      </p:sp>
      <p:sp>
        <p:nvSpPr>
          <p:cNvPr id="21" name="Text Placeholder 5"/>
          <p:cNvSpPr>
            <a:spLocks noGrp="1"/>
          </p:cNvSpPr>
          <p:nvPr>
            <p:ph type="body" sz="quarter" idx="32"/>
          </p:nvPr>
        </p:nvSpPr>
        <p:spPr>
          <a:xfrm>
            <a:off x="3780322" y="3409970"/>
            <a:ext cx="1618723" cy="897465"/>
          </a:xfrm>
          <a:solidFill>
            <a:schemeClr val="bg1">
              <a:lumMod val="95000"/>
            </a:schemeClr>
          </a:solidFill>
          <a:ln>
            <a:noFill/>
          </a:ln>
        </p:spPr>
        <p:txBody>
          <a:bodyPr lIns="161960" tIns="53987" rIns="161960" bIns="161960"/>
          <a:lstStyle>
            <a:lvl1pPr algn="ctr">
              <a:lnSpc>
                <a:spcPct val="120000"/>
              </a:lnSpc>
              <a:defRPr sz="1000">
                <a:ln>
                  <a:noFill/>
                </a:ln>
                <a:solidFill>
                  <a:schemeClr val="tx1"/>
                </a:solidFill>
                <a:latin typeface="Roboto Light"/>
                <a:cs typeface="Roboto Light"/>
              </a:defRPr>
            </a:lvl1pPr>
            <a:lvl2pPr algn="ctr">
              <a:lnSpc>
                <a:spcPct val="120000"/>
              </a:lnSpc>
              <a:defRPr sz="1000">
                <a:ln>
                  <a:noFill/>
                </a:ln>
                <a:solidFill>
                  <a:schemeClr val="tx1"/>
                </a:solidFill>
                <a:latin typeface="Roboto Light"/>
                <a:cs typeface="Roboto Light"/>
              </a:defRPr>
            </a:lvl2pPr>
            <a:lvl3pPr algn="ctr">
              <a:lnSpc>
                <a:spcPct val="120000"/>
              </a:lnSpc>
              <a:defRPr sz="1000">
                <a:ln>
                  <a:noFill/>
                </a:ln>
                <a:solidFill>
                  <a:schemeClr val="tx1"/>
                </a:solidFill>
                <a:latin typeface="Roboto Light"/>
                <a:cs typeface="Roboto Light"/>
              </a:defRPr>
            </a:lvl3pPr>
            <a:lvl4pPr algn="ctr">
              <a:lnSpc>
                <a:spcPct val="120000"/>
              </a:lnSpc>
              <a:defRPr sz="1000">
                <a:ln>
                  <a:noFill/>
                </a:ln>
                <a:solidFill>
                  <a:schemeClr val="tx1"/>
                </a:solidFill>
                <a:latin typeface="Roboto Light"/>
                <a:cs typeface="Roboto Light"/>
              </a:defRPr>
            </a:lvl4pPr>
            <a:lvl5pPr algn="ctr">
              <a:lnSpc>
                <a:spcPct val="120000"/>
              </a:lnSpc>
              <a:defRPr sz="1000">
                <a:ln>
                  <a:noFill/>
                </a:ln>
                <a:solidFill>
                  <a:schemeClr val="tx1"/>
                </a:solidFill>
                <a:latin typeface="Roboto Light"/>
                <a:cs typeface="Roboto Light"/>
              </a:defRPr>
            </a:lvl5pPr>
          </a:lstStyle>
          <a:p>
            <a:pPr lvl="0"/>
            <a:r>
              <a:rPr lang="sk-SK"/>
              <a:t>Click to edit Master text styles</a:t>
            </a:r>
          </a:p>
        </p:txBody>
      </p:sp>
      <p:sp>
        <p:nvSpPr>
          <p:cNvPr id="22" name="Text Placeholder 5"/>
          <p:cNvSpPr>
            <a:spLocks noGrp="1"/>
          </p:cNvSpPr>
          <p:nvPr>
            <p:ph type="body" sz="quarter" idx="33"/>
          </p:nvPr>
        </p:nvSpPr>
        <p:spPr>
          <a:xfrm>
            <a:off x="5525262" y="2925294"/>
            <a:ext cx="1618723" cy="484666"/>
          </a:xfrm>
          <a:solidFill>
            <a:schemeClr val="bg1">
              <a:lumMod val="95000"/>
            </a:schemeClr>
          </a:solidFill>
          <a:ln>
            <a:noFill/>
          </a:ln>
        </p:spPr>
        <p:txBody>
          <a:bodyPr lIns="80979" tIns="161960" rIns="80979" bIns="0"/>
          <a:lstStyle>
            <a:lvl1pPr algn="ctr">
              <a:defRPr sz="1200">
                <a:ln>
                  <a:noFill/>
                </a:ln>
                <a:solidFill>
                  <a:schemeClr val="accent2"/>
                </a:solidFill>
                <a:latin typeface="+mj-lt"/>
                <a:cs typeface="Roboto"/>
              </a:defRPr>
            </a:lvl1pPr>
            <a:lvl2pPr algn="ctr">
              <a:defRPr sz="1200">
                <a:ln>
                  <a:noFill/>
                </a:ln>
                <a:solidFill>
                  <a:schemeClr val="accent2"/>
                </a:solidFill>
                <a:latin typeface="+mj-lt"/>
                <a:cs typeface="Roboto"/>
              </a:defRPr>
            </a:lvl2pPr>
            <a:lvl3pPr algn="ctr">
              <a:defRPr sz="1200">
                <a:ln>
                  <a:noFill/>
                </a:ln>
                <a:solidFill>
                  <a:schemeClr val="accent2"/>
                </a:solidFill>
                <a:latin typeface="+mj-lt"/>
                <a:cs typeface="Roboto"/>
              </a:defRPr>
            </a:lvl3pPr>
            <a:lvl4pPr algn="ctr">
              <a:defRPr sz="1200">
                <a:ln>
                  <a:noFill/>
                </a:ln>
                <a:solidFill>
                  <a:schemeClr val="accent2"/>
                </a:solidFill>
                <a:latin typeface="+mj-lt"/>
                <a:cs typeface="Roboto"/>
              </a:defRPr>
            </a:lvl4pPr>
            <a:lvl5pPr algn="ctr">
              <a:defRPr sz="1200">
                <a:ln>
                  <a:noFill/>
                </a:ln>
                <a:solidFill>
                  <a:schemeClr val="accent2"/>
                </a:solidFill>
                <a:latin typeface="+mj-lt"/>
                <a:cs typeface="Roboto"/>
              </a:defRPr>
            </a:lvl5pPr>
          </a:lstStyle>
          <a:p>
            <a:pPr lvl="0"/>
            <a:r>
              <a:rPr lang="sk-SK"/>
              <a:t>Click to edit Master text styles</a:t>
            </a:r>
          </a:p>
        </p:txBody>
      </p:sp>
      <p:sp>
        <p:nvSpPr>
          <p:cNvPr id="23" name="Text Placeholder 5"/>
          <p:cNvSpPr>
            <a:spLocks noGrp="1"/>
          </p:cNvSpPr>
          <p:nvPr>
            <p:ph type="body" sz="quarter" idx="34"/>
          </p:nvPr>
        </p:nvSpPr>
        <p:spPr>
          <a:xfrm>
            <a:off x="5525794" y="3409970"/>
            <a:ext cx="1618723" cy="897465"/>
          </a:xfrm>
          <a:solidFill>
            <a:schemeClr val="bg1">
              <a:lumMod val="95000"/>
            </a:schemeClr>
          </a:solidFill>
          <a:ln>
            <a:noFill/>
          </a:ln>
        </p:spPr>
        <p:txBody>
          <a:bodyPr lIns="161960" tIns="53987" rIns="161960" bIns="161960"/>
          <a:lstStyle>
            <a:lvl1pPr algn="ctr">
              <a:lnSpc>
                <a:spcPct val="120000"/>
              </a:lnSpc>
              <a:defRPr sz="1000">
                <a:ln>
                  <a:noFill/>
                </a:ln>
                <a:solidFill>
                  <a:schemeClr val="tx1"/>
                </a:solidFill>
                <a:latin typeface="Roboto Light"/>
                <a:cs typeface="Roboto Light"/>
              </a:defRPr>
            </a:lvl1pPr>
            <a:lvl2pPr algn="ctr">
              <a:lnSpc>
                <a:spcPct val="120000"/>
              </a:lnSpc>
              <a:defRPr sz="1000">
                <a:ln>
                  <a:noFill/>
                </a:ln>
                <a:solidFill>
                  <a:schemeClr val="tx1"/>
                </a:solidFill>
                <a:latin typeface="Roboto Light"/>
                <a:cs typeface="Roboto Light"/>
              </a:defRPr>
            </a:lvl2pPr>
            <a:lvl3pPr algn="ctr">
              <a:lnSpc>
                <a:spcPct val="120000"/>
              </a:lnSpc>
              <a:defRPr sz="1000">
                <a:ln>
                  <a:noFill/>
                </a:ln>
                <a:solidFill>
                  <a:schemeClr val="tx1"/>
                </a:solidFill>
                <a:latin typeface="Roboto Light"/>
                <a:cs typeface="Roboto Light"/>
              </a:defRPr>
            </a:lvl3pPr>
            <a:lvl4pPr algn="ctr">
              <a:lnSpc>
                <a:spcPct val="120000"/>
              </a:lnSpc>
              <a:defRPr sz="1000">
                <a:ln>
                  <a:noFill/>
                </a:ln>
                <a:solidFill>
                  <a:schemeClr val="tx1"/>
                </a:solidFill>
                <a:latin typeface="Roboto Light"/>
                <a:cs typeface="Roboto Light"/>
              </a:defRPr>
            </a:lvl4pPr>
            <a:lvl5pPr algn="ctr">
              <a:lnSpc>
                <a:spcPct val="120000"/>
              </a:lnSpc>
              <a:defRPr sz="1000">
                <a:ln>
                  <a:noFill/>
                </a:ln>
                <a:solidFill>
                  <a:schemeClr val="tx1"/>
                </a:solidFill>
                <a:latin typeface="Roboto Light"/>
                <a:cs typeface="Roboto Light"/>
              </a:defRPr>
            </a:lvl5pPr>
          </a:lstStyle>
          <a:p>
            <a:pPr lvl="0"/>
            <a:r>
              <a:rPr lang="sk-SK"/>
              <a:t>Click to edit Master text styles</a:t>
            </a:r>
          </a:p>
        </p:txBody>
      </p:sp>
      <p:sp>
        <p:nvSpPr>
          <p:cNvPr id="24" name="Text Placeholder 5"/>
          <p:cNvSpPr>
            <a:spLocks noGrp="1"/>
          </p:cNvSpPr>
          <p:nvPr>
            <p:ph type="body" sz="quarter" idx="35"/>
          </p:nvPr>
        </p:nvSpPr>
        <p:spPr>
          <a:xfrm>
            <a:off x="7273294" y="2925294"/>
            <a:ext cx="1618723" cy="484666"/>
          </a:xfrm>
          <a:solidFill>
            <a:schemeClr val="bg1">
              <a:lumMod val="95000"/>
            </a:schemeClr>
          </a:solidFill>
          <a:ln>
            <a:noFill/>
          </a:ln>
        </p:spPr>
        <p:txBody>
          <a:bodyPr lIns="80979" tIns="161960" rIns="80979" bIns="0"/>
          <a:lstStyle>
            <a:lvl1pPr algn="ctr">
              <a:defRPr sz="1200">
                <a:ln>
                  <a:noFill/>
                </a:ln>
                <a:solidFill>
                  <a:schemeClr val="accent2"/>
                </a:solidFill>
                <a:latin typeface="+mj-lt"/>
                <a:cs typeface="Roboto"/>
              </a:defRPr>
            </a:lvl1pPr>
            <a:lvl2pPr algn="ctr">
              <a:defRPr sz="1200">
                <a:ln>
                  <a:noFill/>
                </a:ln>
                <a:solidFill>
                  <a:schemeClr val="accent2"/>
                </a:solidFill>
                <a:latin typeface="+mj-lt"/>
                <a:cs typeface="Roboto"/>
              </a:defRPr>
            </a:lvl2pPr>
            <a:lvl3pPr algn="ctr">
              <a:defRPr sz="1200">
                <a:ln>
                  <a:noFill/>
                </a:ln>
                <a:solidFill>
                  <a:schemeClr val="accent2"/>
                </a:solidFill>
                <a:latin typeface="+mj-lt"/>
                <a:cs typeface="Roboto"/>
              </a:defRPr>
            </a:lvl3pPr>
            <a:lvl4pPr algn="ctr">
              <a:defRPr sz="1200">
                <a:ln>
                  <a:noFill/>
                </a:ln>
                <a:solidFill>
                  <a:schemeClr val="accent2"/>
                </a:solidFill>
                <a:latin typeface="+mj-lt"/>
                <a:cs typeface="Roboto"/>
              </a:defRPr>
            </a:lvl4pPr>
            <a:lvl5pPr algn="ctr">
              <a:defRPr sz="1200">
                <a:ln>
                  <a:noFill/>
                </a:ln>
                <a:solidFill>
                  <a:schemeClr val="accent2"/>
                </a:solidFill>
                <a:latin typeface="+mj-lt"/>
                <a:cs typeface="Roboto"/>
              </a:defRPr>
            </a:lvl5pPr>
          </a:lstStyle>
          <a:p>
            <a:pPr lvl="0"/>
            <a:r>
              <a:rPr lang="sk-SK"/>
              <a:t>Click to edit Master text styles</a:t>
            </a:r>
          </a:p>
        </p:txBody>
      </p:sp>
      <p:sp>
        <p:nvSpPr>
          <p:cNvPr id="25" name="Text Placeholder 5"/>
          <p:cNvSpPr>
            <a:spLocks noGrp="1"/>
          </p:cNvSpPr>
          <p:nvPr>
            <p:ph type="body" sz="quarter" idx="36"/>
          </p:nvPr>
        </p:nvSpPr>
        <p:spPr>
          <a:xfrm>
            <a:off x="7273819" y="3409970"/>
            <a:ext cx="1618723" cy="897465"/>
          </a:xfrm>
          <a:solidFill>
            <a:schemeClr val="bg1">
              <a:lumMod val="95000"/>
            </a:schemeClr>
          </a:solidFill>
          <a:ln>
            <a:noFill/>
          </a:ln>
        </p:spPr>
        <p:txBody>
          <a:bodyPr lIns="161960" tIns="53987" rIns="161960" bIns="161960"/>
          <a:lstStyle>
            <a:lvl1pPr algn="ctr">
              <a:lnSpc>
                <a:spcPct val="120000"/>
              </a:lnSpc>
              <a:defRPr sz="1000">
                <a:ln>
                  <a:noFill/>
                </a:ln>
                <a:solidFill>
                  <a:schemeClr val="tx1"/>
                </a:solidFill>
                <a:latin typeface="Roboto Light"/>
                <a:cs typeface="Roboto Light"/>
              </a:defRPr>
            </a:lvl1pPr>
            <a:lvl2pPr algn="ctr">
              <a:lnSpc>
                <a:spcPct val="120000"/>
              </a:lnSpc>
              <a:defRPr sz="1000">
                <a:ln>
                  <a:noFill/>
                </a:ln>
                <a:solidFill>
                  <a:schemeClr val="tx1"/>
                </a:solidFill>
                <a:latin typeface="Roboto Light"/>
                <a:cs typeface="Roboto Light"/>
              </a:defRPr>
            </a:lvl2pPr>
            <a:lvl3pPr algn="ctr">
              <a:lnSpc>
                <a:spcPct val="120000"/>
              </a:lnSpc>
              <a:defRPr sz="1000">
                <a:ln>
                  <a:noFill/>
                </a:ln>
                <a:solidFill>
                  <a:schemeClr val="tx1"/>
                </a:solidFill>
                <a:latin typeface="Roboto Light"/>
                <a:cs typeface="Roboto Light"/>
              </a:defRPr>
            </a:lvl3pPr>
            <a:lvl4pPr algn="ctr">
              <a:lnSpc>
                <a:spcPct val="120000"/>
              </a:lnSpc>
              <a:defRPr sz="1000">
                <a:ln>
                  <a:noFill/>
                </a:ln>
                <a:solidFill>
                  <a:schemeClr val="tx1"/>
                </a:solidFill>
                <a:latin typeface="Roboto Light"/>
                <a:cs typeface="Roboto Light"/>
              </a:defRPr>
            </a:lvl4pPr>
            <a:lvl5pPr algn="ctr">
              <a:lnSpc>
                <a:spcPct val="120000"/>
              </a:lnSpc>
              <a:defRPr sz="1000">
                <a:ln>
                  <a:noFill/>
                </a:ln>
                <a:solidFill>
                  <a:schemeClr val="tx1"/>
                </a:solidFill>
                <a:latin typeface="Roboto Light"/>
                <a:cs typeface="Roboto Light"/>
              </a:defRPr>
            </a:lvl5pPr>
          </a:lstStyle>
          <a:p>
            <a:pPr lvl="0"/>
            <a:r>
              <a:rPr lang="sk-SK"/>
              <a:t>Click to edit Master text styles</a:t>
            </a:r>
          </a:p>
        </p:txBody>
      </p:sp>
      <p:sp>
        <p:nvSpPr>
          <p:cNvPr id="30" name="Slide Number Placeholder 3"/>
          <p:cNvSpPr>
            <a:spLocks noGrp="1"/>
          </p:cNvSpPr>
          <p:nvPr>
            <p:ph type="sldNum" sz="quarter" idx="4"/>
          </p:nvPr>
        </p:nvSpPr>
        <p:spPr>
          <a:xfrm>
            <a:off x="8363213" y="535730"/>
            <a:ext cx="462117" cy="441914"/>
          </a:xfrm>
          <a:prstGeom prst="wedgeRectCallout">
            <a:avLst/>
          </a:prstGeom>
          <a:noFill/>
          <a:ln w="12700" cmpd="sng">
            <a:solidFill>
              <a:schemeClr val="accent2"/>
            </a:solidFill>
          </a:ln>
        </p:spPr>
        <p:txBody>
          <a:bodyPr wrap="none" lIns="143963" tIns="134997" rIns="143963" bIns="134997" anchor="ctr" anchorCtr="1">
            <a:spAutoFit/>
          </a:bodyPr>
          <a:lstStyle>
            <a:lvl1pPr>
              <a:defRPr lang="en-US" sz="1100">
                <a:ln>
                  <a:noFill/>
                </a:ln>
                <a:solidFill>
                  <a:schemeClr val="accent2"/>
                </a:solidFill>
                <a:latin typeface="Roboto Light"/>
                <a:cs typeface="Roboto Light"/>
              </a:defRPr>
            </a:lvl1pPr>
          </a:lstStyle>
          <a:p>
            <a:pPr defTabSz="685783"/>
            <a:fld id="{77513DED-9F41-6D4C-AADB-00EAAC4B4386}" type="slidenum">
              <a:rPr lang="en-US"/>
              <a:pPr defTabSz="685783"/>
              <a:t>‹#›</a:t>
            </a:fld>
            <a:endParaRPr lang="en-US"/>
          </a:p>
        </p:txBody>
      </p:sp>
    </p:spTree>
    <p:extLst>
      <p:ext uri="{BB962C8B-B14F-4D97-AF65-F5344CB8AC3E}">
        <p14:creationId xmlns:p14="http://schemas.microsoft.com/office/powerpoint/2010/main" val="187460456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5" name="Content Placeholder 16"/>
          <p:cNvSpPr>
            <a:spLocks noGrp="1"/>
          </p:cNvSpPr>
          <p:nvPr>
            <p:ph sz="quarter" idx="14"/>
          </p:nvPr>
        </p:nvSpPr>
        <p:spPr>
          <a:xfrm>
            <a:off x="6192000" y="1504950"/>
            <a:ext cx="2700000" cy="14400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47" indent="0">
              <a:lnSpc>
                <a:spcPct val="120000"/>
              </a:lnSpc>
              <a:buNone/>
              <a:defRPr sz="1000">
                <a:ln>
                  <a:noFill/>
                </a:ln>
                <a:solidFill>
                  <a:schemeClr val="tx1"/>
                </a:solidFill>
                <a:latin typeface="Roboto Light"/>
                <a:cs typeface="Roboto Light"/>
              </a:defRPr>
            </a:lvl2pPr>
            <a:lvl3pPr marL="913911" indent="0">
              <a:lnSpc>
                <a:spcPct val="120000"/>
              </a:lnSpc>
              <a:buNone/>
              <a:defRPr sz="1000">
                <a:ln>
                  <a:noFill/>
                </a:ln>
                <a:solidFill>
                  <a:schemeClr val="tx1"/>
                </a:solidFill>
                <a:latin typeface="Roboto Light"/>
                <a:cs typeface="Roboto Light"/>
              </a:defRPr>
            </a:lvl3pPr>
            <a:lvl4pPr marL="1370867" indent="0">
              <a:lnSpc>
                <a:spcPct val="120000"/>
              </a:lnSpc>
              <a:buNone/>
              <a:defRPr sz="1000">
                <a:ln>
                  <a:noFill/>
                </a:ln>
                <a:solidFill>
                  <a:schemeClr val="tx1"/>
                </a:solidFill>
                <a:latin typeface="Roboto Light"/>
                <a:cs typeface="Roboto Light"/>
              </a:defRPr>
            </a:lvl4pPr>
            <a:lvl5pPr marL="1827821" indent="0">
              <a:lnSpc>
                <a:spcPct val="120000"/>
              </a:lnSpc>
              <a:buFont typeface="Arial"/>
              <a:buNone/>
              <a:defRPr sz="1000">
                <a:ln>
                  <a:noFill/>
                </a:ln>
                <a:solidFill>
                  <a:schemeClr val="tx1"/>
                </a:solidFill>
                <a:latin typeface="Roboto Light"/>
                <a:cs typeface="Roboto Light"/>
              </a:defRPr>
            </a:lvl5pPr>
          </a:lstStyle>
          <a:p>
            <a:pPr lvl="0"/>
            <a:endParaRPr lang="en-US" dirty="0"/>
          </a:p>
        </p:txBody>
      </p:sp>
      <p:sp>
        <p:nvSpPr>
          <p:cNvPr id="7" name="Content Placeholder 16"/>
          <p:cNvSpPr>
            <a:spLocks noGrp="1"/>
          </p:cNvSpPr>
          <p:nvPr>
            <p:ph sz="quarter" idx="19"/>
          </p:nvPr>
        </p:nvSpPr>
        <p:spPr>
          <a:xfrm>
            <a:off x="286279" y="1504950"/>
            <a:ext cx="2700000" cy="14400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47" indent="0">
              <a:lnSpc>
                <a:spcPct val="120000"/>
              </a:lnSpc>
              <a:buNone/>
              <a:defRPr sz="1000">
                <a:ln>
                  <a:noFill/>
                </a:ln>
                <a:solidFill>
                  <a:schemeClr val="tx1"/>
                </a:solidFill>
                <a:latin typeface="Roboto Light"/>
                <a:cs typeface="Roboto Light"/>
              </a:defRPr>
            </a:lvl2pPr>
            <a:lvl3pPr marL="913911" indent="0">
              <a:lnSpc>
                <a:spcPct val="120000"/>
              </a:lnSpc>
              <a:buNone/>
              <a:defRPr sz="1000">
                <a:ln>
                  <a:noFill/>
                </a:ln>
                <a:solidFill>
                  <a:schemeClr val="tx1"/>
                </a:solidFill>
                <a:latin typeface="Roboto Light"/>
                <a:cs typeface="Roboto Light"/>
              </a:defRPr>
            </a:lvl3pPr>
            <a:lvl4pPr marL="1370867" indent="0">
              <a:lnSpc>
                <a:spcPct val="120000"/>
              </a:lnSpc>
              <a:buNone/>
              <a:defRPr sz="1000">
                <a:ln>
                  <a:noFill/>
                </a:ln>
                <a:solidFill>
                  <a:schemeClr val="tx1"/>
                </a:solidFill>
                <a:latin typeface="Roboto Light"/>
                <a:cs typeface="Roboto Light"/>
              </a:defRPr>
            </a:lvl4pPr>
            <a:lvl5pPr marL="1827821" indent="0">
              <a:lnSpc>
                <a:spcPct val="120000"/>
              </a:lnSpc>
              <a:buFont typeface="Arial"/>
              <a:buNone/>
              <a:defRPr sz="1000">
                <a:ln>
                  <a:noFill/>
                </a:ln>
                <a:solidFill>
                  <a:schemeClr val="tx1"/>
                </a:solidFill>
                <a:latin typeface="Roboto Light"/>
                <a:cs typeface="Roboto Light"/>
              </a:defRPr>
            </a:lvl5pPr>
          </a:lstStyle>
          <a:p>
            <a:pPr lvl="0"/>
            <a:endParaRPr lang="en-US" dirty="0"/>
          </a:p>
        </p:txBody>
      </p:sp>
      <p:sp>
        <p:nvSpPr>
          <p:cNvPr id="8" name="Content Placeholder 16"/>
          <p:cNvSpPr>
            <a:spLocks noGrp="1"/>
          </p:cNvSpPr>
          <p:nvPr>
            <p:ph sz="quarter" idx="20"/>
          </p:nvPr>
        </p:nvSpPr>
        <p:spPr>
          <a:xfrm>
            <a:off x="3239140" y="1504950"/>
            <a:ext cx="2700000" cy="14400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47" indent="0">
              <a:lnSpc>
                <a:spcPct val="120000"/>
              </a:lnSpc>
              <a:buNone/>
              <a:defRPr sz="1000">
                <a:ln>
                  <a:noFill/>
                </a:ln>
                <a:solidFill>
                  <a:schemeClr val="tx1"/>
                </a:solidFill>
                <a:latin typeface="Roboto Light"/>
                <a:cs typeface="Roboto Light"/>
              </a:defRPr>
            </a:lvl2pPr>
            <a:lvl3pPr marL="913911" indent="0">
              <a:lnSpc>
                <a:spcPct val="120000"/>
              </a:lnSpc>
              <a:buNone/>
              <a:defRPr sz="1000">
                <a:ln>
                  <a:noFill/>
                </a:ln>
                <a:solidFill>
                  <a:schemeClr val="tx1"/>
                </a:solidFill>
                <a:latin typeface="Roboto Light"/>
                <a:cs typeface="Roboto Light"/>
              </a:defRPr>
            </a:lvl3pPr>
            <a:lvl4pPr marL="1370867" indent="0">
              <a:lnSpc>
                <a:spcPct val="120000"/>
              </a:lnSpc>
              <a:buNone/>
              <a:defRPr sz="1000">
                <a:ln>
                  <a:noFill/>
                </a:ln>
                <a:solidFill>
                  <a:schemeClr val="tx1"/>
                </a:solidFill>
                <a:latin typeface="Roboto Light"/>
                <a:cs typeface="Roboto Light"/>
              </a:defRPr>
            </a:lvl4pPr>
            <a:lvl5pPr marL="1827821" indent="0">
              <a:lnSpc>
                <a:spcPct val="120000"/>
              </a:lnSpc>
              <a:buFont typeface="Arial"/>
              <a:buNone/>
              <a:defRPr sz="1000">
                <a:ln>
                  <a:noFill/>
                </a:ln>
                <a:solidFill>
                  <a:schemeClr val="tx1"/>
                </a:solidFill>
                <a:latin typeface="Roboto Light"/>
                <a:cs typeface="Roboto Light"/>
              </a:defRPr>
            </a:lvl5pPr>
          </a:lstStyle>
          <a:p>
            <a:pPr lvl="0"/>
            <a:endParaRPr lang="en-US" dirty="0"/>
          </a:p>
        </p:txBody>
      </p:sp>
      <p:sp>
        <p:nvSpPr>
          <p:cNvPr id="2" name="Title 1"/>
          <p:cNvSpPr>
            <a:spLocks noGrp="1"/>
          </p:cNvSpPr>
          <p:nvPr>
            <p:ph type="title"/>
          </p:nvPr>
        </p:nvSpPr>
        <p:spPr/>
        <p:txBody>
          <a:bodyPr vert="horz"/>
          <a:lstStyle/>
          <a:p>
            <a:r>
              <a:rPr lang="x-none"/>
              <a:t>Click to edit Master title style</a:t>
            </a:r>
            <a:endParaRPr lang="en-US"/>
          </a:p>
        </p:txBody>
      </p:sp>
      <p:sp>
        <p:nvSpPr>
          <p:cNvPr id="3" name="Footer Placeholder 2"/>
          <p:cNvSpPr>
            <a:spLocks noGrp="1"/>
          </p:cNvSpPr>
          <p:nvPr>
            <p:ph type="ftr" sz="quarter" idx="21"/>
          </p:nvPr>
        </p:nvSpPr>
        <p:spPr>
          <a:xfrm>
            <a:off x="4572000" y="4705373"/>
            <a:ext cx="4320000" cy="148167"/>
          </a:xfrm>
          <a:prstGeom prst="rect">
            <a:avLst/>
          </a:prstGeom>
        </p:spPr>
        <p:txBody>
          <a:bodyPr/>
          <a:lstStyle/>
          <a:p>
            <a:r>
              <a:rPr lang="en-US" dirty="0"/>
              <a:t>www.graphicriver.net/goashape</a:t>
            </a:r>
          </a:p>
        </p:txBody>
      </p:sp>
      <p:sp>
        <p:nvSpPr>
          <p:cNvPr id="6" name="Text Placeholder 5"/>
          <p:cNvSpPr>
            <a:spLocks noGrp="1"/>
          </p:cNvSpPr>
          <p:nvPr>
            <p:ph type="body" sz="quarter" idx="22"/>
          </p:nvPr>
        </p:nvSpPr>
        <p:spPr>
          <a:xfrm>
            <a:off x="285755" y="2925294"/>
            <a:ext cx="2700339" cy="484666"/>
          </a:xfrm>
          <a:solidFill>
            <a:schemeClr val="bg1">
              <a:lumMod val="95000"/>
            </a:schemeClr>
          </a:solidFill>
          <a:ln>
            <a:noFill/>
          </a:ln>
        </p:spPr>
        <p:txBody>
          <a:bodyPr lIns="80979" tIns="161960" rIns="80979" bIns="0"/>
          <a:lstStyle>
            <a:lvl1pPr algn="ctr">
              <a:defRPr sz="1200">
                <a:ln>
                  <a:noFill/>
                </a:ln>
                <a:solidFill>
                  <a:schemeClr val="accent2"/>
                </a:solidFill>
                <a:latin typeface="+mj-lt"/>
                <a:cs typeface="Roboto"/>
              </a:defRPr>
            </a:lvl1pPr>
            <a:lvl2pPr algn="ctr">
              <a:defRPr sz="1200">
                <a:ln>
                  <a:noFill/>
                </a:ln>
                <a:solidFill>
                  <a:schemeClr val="accent2"/>
                </a:solidFill>
                <a:latin typeface="+mj-lt"/>
                <a:cs typeface="Roboto"/>
              </a:defRPr>
            </a:lvl2pPr>
            <a:lvl3pPr algn="ctr">
              <a:defRPr sz="1200">
                <a:ln>
                  <a:noFill/>
                </a:ln>
                <a:solidFill>
                  <a:schemeClr val="accent2"/>
                </a:solidFill>
                <a:latin typeface="+mj-lt"/>
                <a:cs typeface="Roboto"/>
              </a:defRPr>
            </a:lvl3pPr>
            <a:lvl4pPr algn="ctr">
              <a:defRPr sz="1200">
                <a:ln>
                  <a:noFill/>
                </a:ln>
                <a:solidFill>
                  <a:schemeClr val="accent2"/>
                </a:solidFill>
                <a:latin typeface="+mj-lt"/>
                <a:cs typeface="Roboto"/>
              </a:defRPr>
            </a:lvl4pPr>
            <a:lvl5pPr algn="ctr">
              <a:defRPr sz="1200">
                <a:ln>
                  <a:noFill/>
                </a:ln>
                <a:solidFill>
                  <a:schemeClr val="accent2"/>
                </a:solidFill>
                <a:latin typeface="+mj-lt"/>
                <a:cs typeface="Roboto"/>
              </a:defRPr>
            </a:lvl5pPr>
          </a:lstStyle>
          <a:p>
            <a:pPr lvl="0"/>
            <a:endParaRPr lang="en-US"/>
          </a:p>
        </p:txBody>
      </p:sp>
      <p:sp>
        <p:nvSpPr>
          <p:cNvPr id="12" name="Text Placeholder 5"/>
          <p:cNvSpPr>
            <a:spLocks noGrp="1"/>
          </p:cNvSpPr>
          <p:nvPr>
            <p:ph type="body" sz="quarter" idx="23"/>
          </p:nvPr>
        </p:nvSpPr>
        <p:spPr>
          <a:xfrm>
            <a:off x="3239144" y="2925294"/>
            <a:ext cx="2700339" cy="484666"/>
          </a:xfrm>
          <a:solidFill>
            <a:schemeClr val="bg1">
              <a:lumMod val="95000"/>
            </a:schemeClr>
          </a:solidFill>
          <a:ln>
            <a:noFill/>
          </a:ln>
        </p:spPr>
        <p:txBody>
          <a:bodyPr lIns="80979" tIns="161960" rIns="80979" bIns="0"/>
          <a:lstStyle>
            <a:lvl1pPr algn="ctr">
              <a:defRPr sz="1200">
                <a:ln>
                  <a:noFill/>
                </a:ln>
                <a:solidFill>
                  <a:schemeClr val="accent2"/>
                </a:solidFill>
                <a:latin typeface="+mj-lt"/>
                <a:cs typeface="Roboto"/>
              </a:defRPr>
            </a:lvl1pPr>
            <a:lvl2pPr algn="ctr">
              <a:defRPr sz="1200">
                <a:ln>
                  <a:noFill/>
                </a:ln>
                <a:solidFill>
                  <a:schemeClr val="accent2"/>
                </a:solidFill>
                <a:latin typeface="+mj-lt"/>
                <a:cs typeface="Roboto"/>
              </a:defRPr>
            </a:lvl2pPr>
            <a:lvl3pPr algn="ctr">
              <a:defRPr sz="1200">
                <a:ln>
                  <a:noFill/>
                </a:ln>
                <a:solidFill>
                  <a:schemeClr val="accent2"/>
                </a:solidFill>
                <a:latin typeface="+mj-lt"/>
                <a:cs typeface="Roboto"/>
              </a:defRPr>
            </a:lvl3pPr>
            <a:lvl4pPr algn="ctr">
              <a:defRPr sz="1200">
                <a:ln>
                  <a:noFill/>
                </a:ln>
                <a:solidFill>
                  <a:schemeClr val="accent2"/>
                </a:solidFill>
                <a:latin typeface="+mj-lt"/>
                <a:cs typeface="Roboto"/>
              </a:defRPr>
            </a:lvl4pPr>
            <a:lvl5pPr algn="ctr">
              <a:defRPr sz="1200">
                <a:ln>
                  <a:noFill/>
                </a:ln>
                <a:solidFill>
                  <a:schemeClr val="accent2"/>
                </a:solidFill>
                <a:latin typeface="+mj-lt"/>
                <a:cs typeface="Roboto"/>
              </a:defRPr>
            </a:lvl5pPr>
          </a:lstStyle>
          <a:p>
            <a:pPr lvl="0"/>
            <a:endParaRPr lang="en-US"/>
          </a:p>
        </p:txBody>
      </p:sp>
      <p:sp>
        <p:nvSpPr>
          <p:cNvPr id="13" name="Text Placeholder 5"/>
          <p:cNvSpPr>
            <a:spLocks noGrp="1"/>
          </p:cNvSpPr>
          <p:nvPr>
            <p:ph type="body" sz="quarter" idx="24"/>
          </p:nvPr>
        </p:nvSpPr>
        <p:spPr>
          <a:xfrm>
            <a:off x="6191669" y="2925294"/>
            <a:ext cx="2700339" cy="484666"/>
          </a:xfrm>
          <a:solidFill>
            <a:schemeClr val="bg1">
              <a:lumMod val="95000"/>
            </a:schemeClr>
          </a:solidFill>
          <a:ln>
            <a:noFill/>
          </a:ln>
        </p:spPr>
        <p:txBody>
          <a:bodyPr lIns="80979" tIns="161960" rIns="80979" bIns="0"/>
          <a:lstStyle>
            <a:lvl1pPr algn="ctr">
              <a:defRPr sz="1200">
                <a:ln>
                  <a:noFill/>
                </a:ln>
                <a:solidFill>
                  <a:schemeClr val="accent2"/>
                </a:solidFill>
                <a:latin typeface="+mj-lt"/>
                <a:cs typeface="Roboto"/>
              </a:defRPr>
            </a:lvl1pPr>
            <a:lvl2pPr algn="ctr">
              <a:defRPr sz="1200">
                <a:ln>
                  <a:noFill/>
                </a:ln>
                <a:solidFill>
                  <a:schemeClr val="accent2"/>
                </a:solidFill>
                <a:latin typeface="+mj-lt"/>
                <a:cs typeface="Roboto"/>
              </a:defRPr>
            </a:lvl2pPr>
            <a:lvl3pPr algn="ctr">
              <a:defRPr sz="1200">
                <a:ln>
                  <a:noFill/>
                </a:ln>
                <a:solidFill>
                  <a:schemeClr val="accent2"/>
                </a:solidFill>
                <a:latin typeface="+mj-lt"/>
                <a:cs typeface="Roboto"/>
              </a:defRPr>
            </a:lvl3pPr>
            <a:lvl4pPr algn="ctr">
              <a:defRPr sz="1200">
                <a:ln>
                  <a:noFill/>
                </a:ln>
                <a:solidFill>
                  <a:schemeClr val="accent2"/>
                </a:solidFill>
                <a:latin typeface="+mj-lt"/>
                <a:cs typeface="Roboto"/>
              </a:defRPr>
            </a:lvl4pPr>
            <a:lvl5pPr algn="ctr">
              <a:defRPr sz="1200">
                <a:ln>
                  <a:noFill/>
                </a:ln>
                <a:solidFill>
                  <a:schemeClr val="accent2"/>
                </a:solidFill>
                <a:latin typeface="+mj-lt"/>
                <a:cs typeface="Roboto"/>
              </a:defRPr>
            </a:lvl5pPr>
          </a:lstStyle>
          <a:p>
            <a:pPr lvl="0"/>
            <a:endParaRPr lang="en-US"/>
          </a:p>
        </p:txBody>
      </p:sp>
      <p:sp>
        <p:nvSpPr>
          <p:cNvPr id="14" name="Text Placeholder 5"/>
          <p:cNvSpPr>
            <a:spLocks noGrp="1"/>
          </p:cNvSpPr>
          <p:nvPr>
            <p:ph type="body" sz="quarter" idx="25"/>
          </p:nvPr>
        </p:nvSpPr>
        <p:spPr>
          <a:xfrm>
            <a:off x="286282" y="3409970"/>
            <a:ext cx="2700339" cy="897465"/>
          </a:xfrm>
          <a:solidFill>
            <a:schemeClr val="bg1">
              <a:lumMod val="95000"/>
            </a:schemeClr>
          </a:solidFill>
          <a:ln>
            <a:noFill/>
          </a:ln>
        </p:spPr>
        <p:txBody>
          <a:bodyPr lIns="161960" tIns="53987" rIns="161960" bIns="161960"/>
          <a:lstStyle>
            <a:lvl1pPr algn="ctr">
              <a:lnSpc>
                <a:spcPct val="120000"/>
              </a:lnSpc>
              <a:defRPr sz="1000">
                <a:ln>
                  <a:noFill/>
                </a:ln>
                <a:solidFill>
                  <a:schemeClr val="tx1"/>
                </a:solidFill>
                <a:latin typeface="Roboto Light"/>
                <a:cs typeface="Roboto Light"/>
              </a:defRPr>
            </a:lvl1pPr>
            <a:lvl2pPr algn="ctr">
              <a:lnSpc>
                <a:spcPct val="120000"/>
              </a:lnSpc>
              <a:defRPr sz="1000">
                <a:ln>
                  <a:noFill/>
                </a:ln>
                <a:solidFill>
                  <a:schemeClr val="tx1"/>
                </a:solidFill>
                <a:latin typeface="Roboto Light"/>
                <a:cs typeface="Roboto Light"/>
              </a:defRPr>
            </a:lvl2pPr>
            <a:lvl3pPr algn="ctr">
              <a:lnSpc>
                <a:spcPct val="120000"/>
              </a:lnSpc>
              <a:defRPr sz="1000">
                <a:ln>
                  <a:noFill/>
                </a:ln>
                <a:solidFill>
                  <a:schemeClr val="tx1"/>
                </a:solidFill>
                <a:latin typeface="Roboto Light"/>
                <a:cs typeface="Roboto Light"/>
              </a:defRPr>
            </a:lvl3pPr>
            <a:lvl4pPr algn="ctr">
              <a:lnSpc>
                <a:spcPct val="120000"/>
              </a:lnSpc>
              <a:defRPr sz="1000">
                <a:ln>
                  <a:noFill/>
                </a:ln>
                <a:solidFill>
                  <a:schemeClr val="tx1"/>
                </a:solidFill>
                <a:latin typeface="Roboto Light"/>
                <a:cs typeface="Roboto Light"/>
              </a:defRPr>
            </a:lvl4pPr>
            <a:lvl5pPr algn="ctr">
              <a:lnSpc>
                <a:spcPct val="120000"/>
              </a:lnSpc>
              <a:defRPr sz="1000">
                <a:ln>
                  <a:noFill/>
                </a:ln>
                <a:solidFill>
                  <a:schemeClr val="tx1"/>
                </a:solidFill>
                <a:latin typeface="Roboto Light"/>
                <a:cs typeface="Roboto Light"/>
              </a:defRPr>
            </a:lvl5pPr>
          </a:lstStyle>
          <a:p>
            <a:pPr lvl="0"/>
            <a:endParaRPr lang="en-US"/>
          </a:p>
        </p:txBody>
      </p:sp>
      <p:sp>
        <p:nvSpPr>
          <p:cNvPr id="15" name="Text Placeholder 5"/>
          <p:cNvSpPr>
            <a:spLocks noGrp="1"/>
          </p:cNvSpPr>
          <p:nvPr>
            <p:ph type="body" sz="quarter" idx="26"/>
          </p:nvPr>
        </p:nvSpPr>
        <p:spPr>
          <a:xfrm>
            <a:off x="3239144" y="3409970"/>
            <a:ext cx="2700339" cy="897465"/>
          </a:xfrm>
          <a:solidFill>
            <a:schemeClr val="bg1">
              <a:lumMod val="95000"/>
            </a:schemeClr>
          </a:solidFill>
          <a:ln>
            <a:noFill/>
          </a:ln>
        </p:spPr>
        <p:txBody>
          <a:bodyPr lIns="161960" tIns="53987" rIns="161960" bIns="161960"/>
          <a:lstStyle>
            <a:lvl1pPr algn="ctr">
              <a:lnSpc>
                <a:spcPct val="120000"/>
              </a:lnSpc>
              <a:defRPr sz="1000">
                <a:ln>
                  <a:noFill/>
                </a:ln>
                <a:solidFill>
                  <a:schemeClr val="tx1"/>
                </a:solidFill>
                <a:latin typeface="Roboto Light"/>
                <a:cs typeface="Roboto Light"/>
              </a:defRPr>
            </a:lvl1pPr>
            <a:lvl2pPr algn="ctr">
              <a:lnSpc>
                <a:spcPct val="120000"/>
              </a:lnSpc>
              <a:defRPr sz="1000">
                <a:ln>
                  <a:noFill/>
                </a:ln>
                <a:solidFill>
                  <a:schemeClr val="tx1"/>
                </a:solidFill>
                <a:latin typeface="Roboto Light"/>
                <a:cs typeface="Roboto Light"/>
              </a:defRPr>
            </a:lvl2pPr>
            <a:lvl3pPr algn="ctr">
              <a:lnSpc>
                <a:spcPct val="120000"/>
              </a:lnSpc>
              <a:defRPr sz="1000">
                <a:ln>
                  <a:noFill/>
                </a:ln>
                <a:solidFill>
                  <a:schemeClr val="tx1"/>
                </a:solidFill>
                <a:latin typeface="Roboto Light"/>
                <a:cs typeface="Roboto Light"/>
              </a:defRPr>
            </a:lvl3pPr>
            <a:lvl4pPr algn="ctr">
              <a:lnSpc>
                <a:spcPct val="120000"/>
              </a:lnSpc>
              <a:defRPr sz="1000">
                <a:ln>
                  <a:noFill/>
                </a:ln>
                <a:solidFill>
                  <a:schemeClr val="tx1"/>
                </a:solidFill>
                <a:latin typeface="Roboto Light"/>
                <a:cs typeface="Roboto Light"/>
              </a:defRPr>
            </a:lvl4pPr>
            <a:lvl5pPr algn="ctr">
              <a:lnSpc>
                <a:spcPct val="120000"/>
              </a:lnSpc>
              <a:defRPr sz="1000">
                <a:ln>
                  <a:noFill/>
                </a:ln>
                <a:solidFill>
                  <a:schemeClr val="tx1"/>
                </a:solidFill>
                <a:latin typeface="Roboto Light"/>
                <a:cs typeface="Roboto Light"/>
              </a:defRPr>
            </a:lvl5pPr>
          </a:lstStyle>
          <a:p>
            <a:pPr lvl="0"/>
            <a:endParaRPr lang="en-US"/>
          </a:p>
        </p:txBody>
      </p:sp>
      <p:sp>
        <p:nvSpPr>
          <p:cNvPr id="16" name="Text Placeholder 5"/>
          <p:cNvSpPr>
            <a:spLocks noGrp="1"/>
          </p:cNvSpPr>
          <p:nvPr>
            <p:ph type="body" sz="quarter" idx="27"/>
          </p:nvPr>
        </p:nvSpPr>
        <p:spPr>
          <a:xfrm>
            <a:off x="6192200" y="3409970"/>
            <a:ext cx="2700339" cy="897465"/>
          </a:xfrm>
          <a:solidFill>
            <a:schemeClr val="bg1">
              <a:lumMod val="95000"/>
            </a:schemeClr>
          </a:solidFill>
          <a:ln>
            <a:noFill/>
          </a:ln>
        </p:spPr>
        <p:txBody>
          <a:bodyPr lIns="161960" tIns="53987" rIns="161960" bIns="161960"/>
          <a:lstStyle>
            <a:lvl1pPr algn="ctr">
              <a:lnSpc>
                <a:spcPct val="120000"/>
              </a:lnSpc>
              <a:defRPr sz="1000">
                <a:ln>
                  <a:noFill/>
                </a:ln>
                <a:solidFill>
                  <a:schemeClr val="tx1"/>
                </a:solidFill>
                <a:latin typeface="Roboto Light"/>
                <a:cs typeface="Roboto Light"/>
              </a:defRPr>
            </a:lvl1pPr>
            <a:lvl2pPr algn="ctr">
              <a:lnSpc>
                <a:spcPct val="120000"/>
              </a:lnSpc>
              <a:defRPr sz="1000">
                <a:ln>
                  <a:noFill/>
                </a:ln>
                <a:solidFill>
                  <a:schemeClr val="tx1"/>
                </a:solidFill>
                <a:latin typeface="Roboto Light"/>
                <a:cs typeface="Roboto Light"/>
              </a:defRPr>
            </a:lvl2pPr>
            <a:lvl3pPr algn="ctr">
              <a:lnSpc>
                <a:spcPct val="120000"/>
              </a:lnSpc>
              <a:defRPr sz="1000">
                <a:ln>
                  <a:noFill/>
                </a:ln>
                <a:solidFill>
                  <a:schemeClr val="tx1"/>
                </a:solidFill>
                <a:latin typeface="Roboto Light"/>
                <a:cs typeface="Roboto Light"/>
              </a:defRPr>
            </a:lvl3pPr>
            <a:lvl4pPr algn="ctr">
              <a:lnSpc>
                <a:spcPct val="120000"/>
              </a:lnSpc>
              <a:defRPr sz="1000">
                <a:ln>
                  <a:noFill/>
                </a:ln>
                <a:solidFill>
                  <a:schemeClr val="tx1"/>
                </a:solidFill>
                <a:latin typeface="Roboto Light"/>
                <a:cs typeface="Roboto Light"/>
              </a:defRPr>
            </a:lvl4pPr>
            <a:lvl5pPr algn="ctr">
              <a:lnSpc>
                <a:spcPct val="120000"/>
              </a:lnSpc>
              <a:defRPr sz="1000">
                <a:ln>
                  <a:noFill/>
                </a:ln>
                <a:solidFill>
                  <a:schemeClr val="tx1"/>
                </a:solidFill>
                <a:latin typeface="Roboto Light"/>
                <a:cs typeface="Roboto Light"/>
              </a:defRPr>
            </a:lvl5pPr>
          </a:lstStyle>
          <a:p>
            <a:pPr lvl="0"/>
            <a:endParaRPr lang="en-US"/>
          </a:p>
        </p:txBody>
      </p:sp>
      <p:sp>
        <p:nvSpPr>
          <p:cNvPr id="18" name="Slide Number Placeholder 3"/>
          <p:cNvSpPr>
            <a:spLocks noGrp="1"/>
          </p:cNvSpPr>
          <p:nvPr>
            <p:ph type="sldNum" sz="quarter" idx="4"/>
          </p:nvPr>
        </p:nvSpPr>
        <p:spPr>
          <a:xfrm>
            <a:off x="8363213" y="535730"/>
            <a:ext cx="462117" cy="441914"/>
          </a:xfrm>
          <a:prstGeom prst="wedgeRectCallout">
            <a:avLst/>
          </a:prstGeom>
          <a:noFill/>
          <a:ln w="12700" cmpd="sng">
            <a:solidFill>
              <a:schemeClr val="accent2"/>
            </a:solidFill>
          </a:ln>
        </p:spPr>
        <p:txBody>
          <a:bodyPr wrap="none" lIns="143963" tIns="134997" rIns="143963" bIns="134997" anchor="ctr" anchorCtr="1">
            <a:spAutoFit/>
          </a:bodyPr>
          <a:lstStyle>
            <a:lvl1pPr>
              <a:defRPr lang="en-US" sz="1100">
                <a:ln>
                  <a:noFill/>
                </a:ln>
                <a:solidFill>
                  <a:schemeClr val="accent2"/>
                </a:solidFill>
                <a:latin typeface="Roboto Light"/>
                <a:cs typeface="Roboto Light"/>
              </a:defRPr>
            </a:lvl1pPr>
          </a:lstStyle>
          <a:p>
            <a:pPr defTabSz="685783"/>
            <a:fld id="{77513DED-9F41-6D4C-AADB-00EAAC4B4386}" type="slidenum">
              <a:rPr lang="en-US"/>
              <a:pPr defTabSz="685783"/>
              <a:t>‹#›</a:t>
            </a:fld>
            <a:endParaRPr lang="en-US"/>
          </a:p>
        </p:txBody>
      </p:sp>
    </p:spTree>
    <p:extLst>
      <p:ext uri="{BB962C8B-B14F-4D97-AF65-F5344CB8AC3E}">
        <p14:creationId xmlns:p14="http://schemas.microsoft.com/office/powerpoint/2010/main" val="49487083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Content Placeholder 16"/>
          <p:cNvSpPr>
            <a:spLocks noGrp="1"/>
          </p:cNvSpPr>
          <p:nvPr>
            <p:ph sz="quarter" idx="14" hasCustomPrompt="1"/>
          </p:nvPr>
        </p:nvSpPr>
        <p:spPr>
          <a:xfrm>
            <a:off x="6084000" y="1733550"/>
            <a:ext cx="3060000" cy="25146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47" indent="0">
              <a:lnSpc>
                <a:spcPct val="120000"/>
              </a:lnSpc>
              <a:buNone/>
              <a:defRPr sz="1000">
                <a:ln>
                  <a:noFill/>
                </a:ln>
                <a:solidFill>
                  <a:schemeClr val="tx1"/>
                </a:solidFill>
                <a:latin typeface="Roboto Light"/>
                <a:cs typeface="Roboto Light"/>
              </a:defRPr>
            </a:lvl2pPr>
            <a:lvl3pPr marL="913911" indent="0">
              <a:lnSpc>
                <a:spcPct val="120000"/>
              </a:lnSpc>
              <a:buNone/>
              <a:defRPr sz="1000">
                <a:ln>
                  <a:noFill/>
                </a:ln>
                <a:solidFill>
                  <a:schemeClr val="tx1"/>
                </a:solidFill>
                <a:latin typeface="Roboto Light"/>
                <a:cs typeface="Roboto Light"/>
              </a:defRPr>
            </a:lvl3pPr>
            <a:lvl4pPr marL="1370867" indent="0">
              <a:lnSpc>
                <a:spcPct val="120000"/>
              </a:lnSpc>
              <a:buNone/>
              <a:defRPr sz="1000">
                <a:ln>
                  <a:noFill/>
                </a:ln>
                <a:solidFill>
                  <a:schemeClr val="tx1"/>
                </a:solidFill>
                <a:latin typeface="Roboto Light"/>
                <a:cs typeface="Roboto Light"/>
              </a:defRPr>
            </a:lvl4pPr>
            <a:lvl5pPr marL="1827821" indent="0">
              <a:lnSpc>
                <a:spcPct val="120000"/>
              </a:lnSpc>
              <a:buFont typeface="Arial"/>
              <a:buNone/>
              <a:defRPr sz="1000">
                <a:ln>
                  <a:noFill/>
                </a:ln>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6"/>
          <p:cNvSpPr>
            <a:spLocks noGrp="1"/>
          </p:cNvSpPr>
          <p:nvPr>
            <p:ph sz="quarter" idx="19" hasCustomPrompt="1"/>
          </p:nvPr>
        </p:nvSpPr>
        <p:spPr>
          <a:xfrm>
            <a:off x="0" y="1733550"/>
            <a:ext cx="3060000" cy="25146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47" indent="0">
              <a:lnSpc>
                <a:spcPct val="120000"/>
              </a:lnSpc>
              <a:buNone/>
              <a:defRPr sz="1000">
                <a:ln>
                  <a:noFill/>
                </a:ln>
                <a:solidFill>
                  <a:schemeClr val="tx1"/>
                </a:solidFill>
                <a:latin typeface="Roboto Light"/>
                <a:cs typeface="Roboto Light"/>
              </a:defRPr>
            </a:lvl2pPr>
            <a:lvl3pPr marL="913911" indent="0">
              <a:lnSpc>
                <a:spcPct val="120000"/>
              </a:lnSpc>
              <a:buNone/>
              <a:defRPr sz="1000">
                <a:ln>
                  <a:noFill/>
                </a:ln>
                <a:solidFill>
                  <a:schemeClr val="tx1"/>
                </a:solidFill>
                <a:latin typeface="Roboto Light"/>
                <a:cs typeface="Roboto Light"/>
              </a:defRPr>
            </a:lvl3pPr>
            <a:lvl4pPr marL="1370867" indent="0">
              <a:lnSpc>
                <a:spcPct val="120000"/>
              </a:lnSpc>
              <a:buNone/>
              <a:defRPr sz="1000">
                <a:ln>
                  <a:noFill/>
                </a:ln>
                <a:solidFill>
                  <a:schemeClr val="tx1"/>
                </a:solidFill>
                <a:latin typeface="Roboto Light"/>
                <a:cs typeface="Roboto Light"/>
              </a:defRPr>
            </a:lvl4pPr>
            <a:lvl5pPr marL="1827821" indent="0">
              <a:lnSpc>
                <a:spcPct val="120000"/>
              </a:lnSpc>
              <a:buFont typeface="Arial"/>
              <a:buNone/>
              <a:defRPr sz="1000">
                <a:ln>
                  <a:noFill/>
                </a:ln>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16"/>
          <p:cNvSpPr>
            <a:spLocks noGrp="1"/>
          </p:cNvSpPr>
          <p:nvPr>
            <p:ph sz="quarter" idx="20" hasCustomPrompt="1"/>
          </p:nvPr>
        </p:nvSpPr>
        <p:spPr>
          <a:xfrm>
            <a:off x="3042000" y="1733550"/>
            <a:ext cx="3060000" cy="25146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47" indent="0">
              <a:lnSpc>
                <a:spcPct val="120000"/>
              </a:lnSpc>
              <a:buNone/>
              <a:defRPr sz="1000">
                <a:ln>
                  <a:noFill/>
                </a:ln>
                <a:solidFill>
                  <a:schemeClr val="tx1"/>
                </a:solidFill>
                <a:latin typeface="Roboto Light"/>
                <a:cs typeface="Roboto Light"/>
              </a:defRPr>
            </a:lvl2pPr>
            <a:lvl3pPr marL="913911" indent="0">
              <a:lnSpc>
                <a:spcPct val="120000"/>
              </a:lnSpc>
              <a:buNone/>
              <a:defRPr sz="1000">
                <a:ln>
                  <a:noFill/>
                </a:ln>
                <a:solidFill>
                  <a:schemeClr val="tx1"/>
                </a:solidFill>
                <a:latin typeface="Roboto Light"/>
                <a:cs typeface="Roboto Light"/>
              </a:defRPr>
            </a:lvl3pPr>
            <a:lvl4pPr marL="1370867" indent="0">
              <a:lnSpc>
                <a:spcPct val="120000"/>
              </a:lnSpc>
              <a:buNone/>
              <a:defRPr sz="1000">
                <a:ln>
                  <a:noFill/>
                </a:ln>
                <a:solidFill>
                  <a:schemeClr val="tx1"/>
                </a:solidFill>
                <a:latin typeface="Roboto Light"/>
                <a:cs typeface="Roboto Light"/>
              </a:defRPr>
            </a:lvl4pPr>
            <a:lvl5pPr marL="1827821" indent="0">
              <a:lnSpc>
                <a:spcPct val="120000"/>
              </a:lnSpc>
              <a:buFont typeface="Arial"/>
              <a:buNone/>
              <a:defRPr sz="1000">
                <a:ln>
                  <a:noFill/>
                </a:ln>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vert="horz"/>
          <a:lstStyle/>
          <a:p>
            <a:r>
              <a:rPr lang="x-none"/>
              <a:t>Click to edit Master title style</a:t>
            </a:r>
            <a:endParaRPr lang="en-US"/>
          </a:p>
        </p:txBody>
      </p:sp>
      <p:sp>
        <p:nvSpPr>
          <p:cNvPr id="3" name="Footer Placeholder 2"/>
          <p:cNvSpPr>
            <a:spLocks noGrp="1"/>
          </p:cNvSpPr>
          <p:nvPr>
            <p:ph type="ftr" sz="quarter" idx="21"/>
          </p:nvPr>
        </p:nvSpPr>
        <p:spPr>
          <a:xfrm>
            <a:off x="4572000" y="4705373"/>
            <a:ext cx="4320000" cy="148167"/>
          </a:xfrm>
          <a:prstGeom prst="rect">
            <a:avLst/>
          </a:prstGeom>
        </p:spPr>
        <p:txBody>
          <a:bodyPr/>
          <a:lstStyle/>
          <a:p>
            <a:r>
              <a:rPr lang="en-US" dirty="0"/>
              <a:t>www.graphicriver.net/goashape</a:t>
            </a:r>
          </a:p>
        </p:txBody>
      </p:sp>
      <p:sp>
        <p:nvSpPr>
          <p:cNvPr id="10" name="Slide Number Placeholder 3"/>
          <p:cNvSpPr>
            <a:spLocks noGrp="1"/>
          </p:cNvSpPr>
          <p:nvPr>
            <p:ph type="sldNum" sz="quarter" idx="4"/>
          </p:nvPr>
        </p:nvSpPr>
        <p:spPr>
          <a:xfrm>
            <a:off x="8363213" y="535730"/>
            <a:ext cx="462117" cy="441914"/>
          </a:xfrm>
          <a:prstGeom prst="wedgeRectCallout">
            <a:avLst/>
          </a:prstGeom>
          <a:noFill/>
          <a:ln w="12700" cmpd="sng">
            <a:solidFill>
              <a:schemeClr val="accent2"/>
            </a:solidFill>
          </a:ln>
        </p:spPr>
        <p:txBody>
          <a:bodyPr wrap="none" lIns="143963" tIns="134997" rIns="143963" bIns="134997" anchor="ctr" anchorCtr="1">
            <a:spAutoFit/>
          </a:bodyPr>
          <a:lstStyle>
            <a:lvl1pPr>
              <a:defRPr lang="en-US" sz="1100">
                <a:ln>
                  <a:noFill/>
                </a:ln>
                <a:solidFill>
                  <a:schemeClr val="accent2"/>
                </a:solidFill>
                <a:latin typeface="Roboto Light"/>
                <a:cs typeface="Roboto Light"/>
              </a:defRPr>
            </a:lvl1pPr>
          </a:lstStyle>
          <a:p>
            <a:pPr defTabSz="685783"/>
            <a:fld id="{77513DED-9F41-6D4C-AADB-00EAAC4B4386}" type="slidenum">
              <a:rPr lang="en-US"/>
              <a:pPr defTabSz="685783"/>
              <a:t>‹#›</a:t>
            </a:fld>
            <a:endParaRPr lang="en-US"/>
          </a:p>
        </p:txBody>
      </p:sp>
    </p:spTree>
    <p:extLst>
      <p:ext uri="{BB962C8B-B14F-4D97-AF65-F5344CB8AC3E}">
        <p14:creationId xmlns:p14="http://schemas.microsoft.com/office/powerpoint/2010/main" val="80253839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5" name="Content Placeholder 16"/>
          <p:cNvSpPr>
            <a:spLocks noGrp="1"/>
          </p:cNvSpPr>
          <p:nvPr>
            <p:ph sz="quarter" idx="14" hasCustomPrompt="1"/>
          </p:nvPr>
        </p:nvSpPr>
        <p:spPr>
          <a:xfrm>
            <a:off x="6214559" y="1320823"/>
            <a:ext cx="2677467" cy="3056467"/>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47" indent="0">
              <a:lnSpc>
                <a:spcPct val="120000"/>
              </a:lnSpc>
              <a:buNone/>
              <a:defRPr sz="1000">
                <a:ln>
                  <a:noFill/>
                </a:ln>
                <a:solidFill>
                  <a:schemeClr val="tx1"/>
                </a:solidFill>
                <a:latin typeface="Roboto Light"/>
                <a:cs typeface="Roboto Light"/>
              </a:defRPr>
            </a:lvl2pPr>
            <a:lvl3pPr marL="913911" indent="0">
              <a:lnSpc>
                <a:spcPct val="120000"/>
              </a:lnSpc>
              <a:buNone/>
              <a:defRPr sz="1000">
                <a:ln>
                  <a:noFill/>
                </a:ln>
                <a:solidFill>
                  <a:schemeClr val="tx1"/>
                </a:solidFill>
                <a:latin typeface="Roboto Light"/>
                <a:cs typeface="Roboto Light"/>
              </a:defRPr>
            </a:lvl3pPr>
            <a:lvl4pPr marL="1370867" indent="0">
              <a:lnSpc>
                <a:spcPct val="120000"/>
              </a:lnSpc>
              <a:buNone/>
              <a:defRPr sz="1000">
                <a:ln>
                  <a:noFill/>
                </a:ln>
                <a:solidFill>
                  <a:schemeClr val="tx1"/>
                </a:solidFill>
                <a:latin typeface="Roboto Light"/>
                <a:cs typeface="Roboto Light"/>
              </a:defRPr>
            </a:lvl4pPr>
            <a:lvl5pPr marL="1827821" indent="0">
              <a:lnSpc>
                <a:spcPct val="120000"/>
              </a:lnSpc>
              <a:buFont typeface="Arial"/>
              <a:buNone/>
              <a:defRPr sz="1000">
                <a:ln>
                  <a:noFill/>
                </a:ln>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6"/>
          <p:cNvSpPr>
            <a:spLocks noGrp="1"/>
          </p:cNvSpPr>
          <p:nvPr>
            <p:ph sz="quarter" idx="19" hasCustomPrompt="1"/>
          </p:nvPr>
        </p:nvSpPr>
        <p:spPr>
          <a:xfrm>
            <a:off x="262471" y="1320823"/>
            <a:ext cx="2695932" cy="3056467"/>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47" indent="0">
              <a:lnSpc>
                <a:spcPct val="120000"/>
              </a:lnSpc>
              <a:buNone/>
              <a:defRPr sz="1000">
                <a:ln>
                  <a:noFill/>
                </a:ln>
                <a:solidFill>
                  <a:schemeClr val="tx1"/>
                </a:solidFill>
                <a:latin typeface="Roboto Light"/>
                <a:cs typeface="Roboto Light"/>
              </a:defRPr>
            </a:lvl2pPr>
            <a:lvl3pPr marL="913911" indent="0">
              <a:lnSpc>
                <a:spcPct val="120000"/>
              </a:lnSpc>
              <a:buNone/>
              <a:defRPr sz="1000">
                <a:ln>
                  <a:noFill/>
                </a:ln>
                <a:solidFill>
                  <a:schemeClr val="tx1"/>
                </a:solidFill>
                <a:latin typeface="Roboto Light"/>
                <a:cs typeface="Roboto Light"/>
              </a:defRPr>
            </a:lvl3pPr>
            <a:lvl4pPr marL="1370867" indent="0">
              <a:lnSpc>
                <a:spcPct val="120000"/>
              </a:lnSpc>
              <a:buNone/>
              <a:defRPr sz="1000">
                <a:ln>
                  <a:noFill/>
                </a:ln>
                <a:solidFill>
                  <a:schemeClr val="tx1"/>
                </a:solidFill>
                <a:latin typeface="Roboto Light"/>
                <a:cs typeface="Roboto Light"/>
              </a:defRPr>
            </a:lvl4pPr>
            <a:lvl5pPr marL="1827821" indent="0">
              <a:lnSpc>
                <a:spcPct val="120000"/>
              </a:lnSpc>
              <a:buFont typeface="Arial"/>
              <a:buNone/>
              <a:defRPr sz="1000">
                <a:ln>
                  <a:noFill/>
                </a:ln>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16"/>
          <p:cNvSpPr>
            <a:spLocks noGrp="1"/>
          </p:cNvSpPr>
          <p:nvPr>
            <p:ph sz="quarter" idx="20" hasCustomPrompt="1"/>
          </p:nvPr>
        </p:nvSpPr>
        <p:spPr>
          <a:xfrm>
            <a:off x="3250011" y="1320823"/>
            <a:ext cx="2673001" cy="3056467"/>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47" indent="0">
              <a:lnSpc>
                <a:spcPct val="120000"/>
              </a:lnSpc>
              <a:buNone/>
              <a:defRPr sz="1000">
                <a:ln>
                  <a:noFill/>
                </a:ln>
                <a:solidFill>
                  <a:schemeClr val="tx1"/>
                </a:solidFill>
                <a:latin typeface="Roboto Light"/>
                <a:cs typeface="Roboto Light"/>
              </a:defRPr>
            </a:lvl2pPr>
            <a:lvl3pPr marL="913911" indent="0">
              <a:lnSpc>
                <a:spcPct val="120000"/>
              </a:lnSpc>
              <a:buNone/>
              <a:defRPr sz="1000">
                <a:ln>
                  <a:noFill/>
                </a:ln>
                <a:solidFill>
                  <a:schemeClr val="tx1"/>
                </a:solidFill>
                <a:latin typeface="Roboto Light"/>
                <a:cs typeface="Roboto Light"/>
              </a:defRPr>
            </a:lvl3pPr>
            <a:lvl4pPr marL="1370867" indent="0">
              <a:lnSpc>
                <a:spcPct val="120000"/>
              </a:lnSpc>
              <a:buNone/>
              <a:defRPr sz="1000">
                <a:ln>
                  <a:noFill/>
                </a:ln>
                <a:solidFill>
                  <a:schemeClr val="tx1"/>
                </a:solidFill>
                <a:latin typeface="Roboto Light"/>
                <a:cs typeface="Roboto Light"/>
              </a:defRPr>
            </a:lvl4pPr>
            <a:lvl5pPr marL="1827821" indent="0">
              <a:lnSpc>
                <a:spcPct val="120000"/>
              </a:lnSpc>
              <a:buFont typeface="Arial"/>
              <a:buNone/>
              <a:defRPr sz="1000">
                <a:ln>
                  <a:noFill/>
                </a:ln>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vert="horz"/>
          <a:lstStyle/>
          <a:p>
            <a:r>
              <a:rPr lang="x-none"/>
              <a:t>Click to edit Master title style</a:t>
            </a:r>
            <a:endParaRPr lang="en-US"/>
          </a:p>
        </p:txBody>
      </p:sp>
      <p:sp>
        <p:nvSpPr>
          <p:cNvPr id="3" name="Footer Placeholder 2"/>
          <p:cNvSpPr>
            <a:spLocks noGrp="1"/>
          </p:cNvSpPr>
          <p:nvPr>
            <p:ph type="ftr" sz="quarter" idx="21"/>
          </p:nvPr>
        </p:nvSpPr>
        <p:spPr>
          <a:xfrm>
            <a:off x="4572000" y="4705373"/>
            <a:ext cx="4320000" cy="148167"/>
          </a:xfrm>
          <a:prstGeom prst="rect">
            <a:avLst/>
          </a:prstGeom>
        </p:spPr>
        <p:txBody>
          <a:bodyPr/>
          <a:lstStyle/>
          <a:p>
            <a:r>
              <a:rPr lang="en-US" dirty="0"/>
              <a:t>www.graphicriver.net/goashape</a:t>
            </a:r>
          </a:p>
        </p:txBody>
      </p:sp>
      <p:sp>
        <p:nvSpPr>
          <p:cNvPr id="10" name="Slide Number Placeholder 3"/>
          <p:cNvSpPr>
            <a:spLocks noGrp="1"/>
          </p:cNvSpPr>
          <p:nvPr>
            <p:ph type="sldNum" sz="quarter" idx="4"/>
          </p:nvPr>
        </p:nvSpPr>
        <p:spPr>
          <a:xfrm>
            <a:off x="8363213" y="535730"/>
            <a:ext cx="462117" cy="441914"/>
          </a:xfrm>
          <a:prstGeom prst="wedgeRectCallout">
            <a:avLst/>
          </a:prstGeom>
          <a:noFill/>
          <a:ln w="12700" cmpd="sng">
            <a:solidFill>
              <a:schemeClr val="accent2"/>
            </a:solidFill>
          </a:ln>
        </p:spPr>
        <p:txBody>
          <a:bodyPr wrap="none" lIns="143963" tIns="134997" rIns="143963" bIns="134997" anchor="ctr" anchorCtr="1">
            <a:spAutoFit/>
          </a:bodyPr>
          <a:lstStyle>
            <a:lvl1pPr>
              <a:defRPr lang="en-US" sz="1100">
                <a:ln>
                  <a:noFill/>
                </a:ln>
                <a:solidFill>
                  <a:schemeClr val="accent2"/>
                </a:solidFill>
                <a:latin typeface="Roboto Light"/>
                <a:cs typeface="Roboto Light"/>
              </a:defRPr>
            </a:lvl1pPr>
          </a:lstStyle>
          <a:p>
            <a:pPr defTabSz="685783"/>
            <a:fld id="{77513DED-9F41-6D4C-AADB-00EAAC4B4386}" type="slidenum">
              <a:rPr lang="en-US"/>
              <a:pPr defTabSz="685783"/>
              <a:t>‹#›</a:t>
            </a:fld>
            <a:endParaRPr lang="en-US"/>
          </a:p>
        </p:txBody>
      </p:sp>
    </p:spTree>
    <p:extLst>
      <p:ext uri="{BB962C8B-B14F-4D97-AF65-F5344CB8AC3E}">
        <p14:creationId xmlns:p14="http://schemas.microsoft.com/office/powerpoint/2010/main" val="313822086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a:lstStyle/>
          <a:p>
            <a:r>
              <a:rPr lang="x-none"/>
              <a:t>Click to edit Master title style</a:t>
            </a:r>
            <a:endParaRPr lang="en-US"/>
          </a:p>
        </p:txBody>
      </p:sp>
      <p:sp>
        <p:nvSpPr>
          <p:cNvPr id="10" name="Content Placeholder 16"/>
          <p:cNvSpPr>
            <a:spLocks noGrp="1" noChangeAspect="1"/>
          </p:cNvSpPr>
          <p:nvPr>
            <p:ph sz="quarter" idx="23" hasCustomPrompt="1"/>
          </p:nvPr>
        </p:nvSpPr>
        <p:spPr>
          <a:xfrm>
            <a:off x="3654000" y="572340"/>
            <a:ext cx="1836000" cy="18360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47" indent="0">
              <a:lnSpc>
                <a:spcPct val="120000"/>
              </a:lnSpc>
              <a:buNone/>
              <a:defRPr sz="1000">
                <a:ln>
                  <a:noFill/>
                </a:ln>
                <a:solidFill>
                  <a:schemeClr val="tx1"/>
                </a:solidFill>
                <a:latin typeface="Roboto Light"/>
                <a:cs typeface="Roboto Light"/>
              </a:defRPr>
            </a:lvl2pPr>
            <a:lvl3pPr marL="913911" indent="0">
              <a:lnSpc>
                <a:spcPct val="120000"/>
              </a:lnSpc>
              <a:buNone/>
              <a:defRPr sz="1000">
                <a:ln>
                  <a:noFill/>
                </a:ln>
                <a:solidFill>
                  <a:schemeClr val="tx1"/>
                </a:solidFill>
                <a:latin typeface="Roboto Light"/>
                <a:cs typeface="Roboto Light"/>
              </a:defRPr>
            </a:lvl3pPr>
            <a:lvl4pPr marL="1370867" indent="0">
              <a:lnSpc>
                <a:spcPct val="120000"/>
              </a:lnSpc>
              <a:buNone/>
              <a:defRPr sz="1000">
                <a:ln>
                  <a:noFill/>
                </a:ln>
                <a:solidFill>
                  <a:schemeClr val="tx1"/>
                </a:solidFill>
                <a:latin typeface="Roboto Light"/>
                <a:cs typeface="Roboto Light"/>
              </a:defRPr>
            </a:lvl4pPr>
            <a:lvl5pPr marL="1827821" indent="0">
              <a:lnSpc>
                <a:spcPct val="120000"/>
              </a:lnSpc>
              <a:buFont typeface="Arial"/>
              <a:buNone/>
              <a:defRPr sz="1000">
                <a:ln>
                  <a:noFill/>
                </a:ln>
                <a:solidFill>
                  <a:schemeClr val="tx1"/>
                </a:solidFill>
                <a:latin typeface="Roboto Light"/>
                <a:cs typeface="Roboto Light"/>
              </a:defRPr>
            </a:lvl5pPr>
          </a:lstStyle>
          <a:p>
            <a:pPr lvl="0"/>
            <a:r>
              <a:rPr lang="en-US" dirty="0"/>
              <a:t>Click to edit master text styles</a:t>
            </a:r>
          </a:p>
        </p:txBody>
      </p:sp>
      <p:sp>
        <p:nvSpPr>
          <p:cNvPr id="11" name="Content Placeholder 16"/>
          <p:cNvSpPr>
            <a:spLocks noGrp="1" noChangeAspect="1"/>
          </p:cNvSpPr>
          <p:nvPr>
            <p:ph sz="quarter" idx="24" hasCustomPrompt="1"/>
          </p:nvPr>
        </p:nvSpPr>
        <p:spPr>
          <a:xfrm>
            <a:off x="5481001" y="572340"/>
            <a:ext cx="1836000" cy="18360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47" indent="0">
              <a:lnSpc>
                <a:spcPct val="120000"/>
              </a:lnSpc>
              <a:buNone/>
              <a:defRPr sz="1000">
                <a:ln>
                  <a:noFill/>
                </a:ln>
                <a:solidFill>
                  <a:schemeClr val="tx1"/>
                </a:solidFill>
                <a:latin typeface="Roboto Light"/>
                <a:cs typeface="Roboto Light"/>
              </a:defRPr>
            </a:lvl2pPr>
            <a:lvl3pPr marL="913911" indent="0">
              <a:lnSpc>
                <a:spcPct val="120000"/>
              </a:lnSpc>
              <a:buNone/>
              <a:defRPr sz="1000">
                <a:ln>
                  <a:noFill/>
                </a:ln>
                <a:solidFill>
                  <a:schemeClr val="tx1"/>
                </a:solidFill>
                <a:latin typeface="Roboto Light"/>
                <a:cs typeface="Roboto Light"/>
              </a:defRPr>
            </a:lvl3pPr>
            <a:lvl4pPr marL="1370867" indent="0">
              <a:lnSpc>
                <a:spcPct val="120000"/>
              </a:lnSpc>
              <a:buNone/>
              <a:defRPr sz="1000">
                <a:ln>
                  <a:noFill/>
                </a:ln>
                <a:solidFill>
                  <a:schemeClr val="tx1"/>
                </a:solidFill>
                <a:latin typeface="Roboto Light"/>
                <a:cs typeface="Roboto Light"/>
              </a:defRPr>
            </a:lvl4pPr>
            <a:lvl5pPr marL="1827821" indent="0">
              <a:lnSpc>
                <a:spcPct val="120000"/>
              </a:lnSpc>
              <a:buFont typeface="Arial"/>
              <a:buNone/>
              <a:defRPr sz="1000">
                <a:ln>
                  <a:noFill/>
                </a:ln>
                <a:solidFill>
                  <a:schemeClr val="tx1"/>
                </a:solidFill>
                <a:latin typeface="Roboto Light"/>
                <a:cs typeface="Roboto Light"/>
              </a:defRPr>
            </a:lvl5pPr>
          </a:lstStyle>
          <a:p>
            <a:pPr lvl="0"/>
            <a:r>
              <a:rPr lang="en-US" dirty="0"/>
              <a:t>Click to edit master text styles</a:t>
            </a:r>
          </a:p>
        </p:txBody>
      </p:sp>
      <p:sp>
        <p:nvSpPr>
          <p:cNvPr id="12" name="Content Placeholder 16"/>
          <p:cNvSpPr>
            <a:spLocks noGrp="1" noChangeAspect="1"/>
          </p:cNvSpPr>
          <p:nvPr>
            <p:ph sz="quarter" idx="25" hasCustomPrompt="1"/>
          </p:nvPr>
        </p:nvSpPr>
        <p:spPr>
          <a:xfrm>
            <a:off x="7308000" y="572340"/>
            <a:ext cx="1836000" cy="18360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47" indent="0">
              <a:lnSpc>
                <a:spcPct val="120000"/>
              </a:lnSpc>
              <a:buNone/>
              <a:defRPr sz="1000">
                <a:ln>
                  <a:noFill/>
                </a:ln>
                <a:solidFill>
                  <a:schemeClr val="tx1"/>
                </a:solidFill>
                <a:latin typeface="Roboto Light"/>
                <a:cs typeface="Roboto Light"/>
              </a:defRPr>
            </a:lvl2pPr>
            <a:lvl3pPr marL="913911" indent="0">
              <a:lnSpc>
                <a:spcPct val="120000"/>
              </a:lnSpc>
              <a:buNone/>
              <a:defRPr sz="1000">
                <a:ln>
                  <a:noFill/>
                </a:ln>
                <a:solidFill>
                  <a:schemeClr val="tx1"/>
                </a:solidFill>
                <a:latin typeface="Roboto Light"/>
                <a:cs typeface="Roboto Light"/>
              </a:defRPr>
            </a:lvl3pPr>
            <a:lvl4pPr marL="1370867" indent="0">
              <a:lnSpc>
                <a:spcPct val="120000"/>
              </a:lnSpc>
              <a:buNone/>
              <a:defRPr sz="1000">
                <a:ln>
                  <a:noFill/>
                </a:ln>
                <a:solidFill>
                  <a:schemeClr val="tx1"/>
                </a:solidFill>
                <a:latin typeface="Roboto Light"/>
                <a:cs typeface="Roboto Light"/>
              </a:defRPr>
            </a:lvl4pPr>
            <a:lvl5pPr marL="1827821" indent="0">
              <a:lnSpc>
                <a:spcPct val="120000"/>
              </a:lnSpc>
              <a:buFont typeface="Arial"/>
              <a:buNone/>
              <a:defRPr sz="1000">
                <a:ln>
                  <a:noFill/>
                </a:ln>
                <a:solidFill>
                  <a:schemeClr val="tx1"/>
                </a:solidFill>
                <a:latin typeface="Roboto Light"/>
                <a:cs typeface="Roboto Light"/>
              </a:defRPr>
            </a:lvl5pPr>
          </a:lstStyle>
          <a:p>
            <a:pPr lvl="0"/>
            <a:r>
              <a:rPr lang="en-US" dirty="0"/>
              <a:t>Click to edit master text styles</a:t>
            </a:r>
          </a:p>
        </p:txBody>
      </p:sp>
      <p:sp>
        <p:nvSpPr>
          <p:cNvPr id="15" name="Content Placeholder 16"/>
          <p:cNvSpPr>
            <a:spLocks noGrp="1" noChangeAspect="1"/>
          </p:cNvSpPr>
          <p:nvPr>
            <p:ph sz="quarter" idx="28" hasCustomPrompt="1"/>
          </p:nvPr>
        </p:nvSpPr>
        <p:spPr>
          <a:xfrm>
            <a:off x="3654000" y="2408340"/>
            <a:ext cx="1836000" cy="18360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47" indent="0">
              <a:lnSpc>
                <a:spcPct val="120000"/>
              </a:lnSpc>
              <a:buNone/>
              <a:defRPr sz="1000">
                <a:ln>
                  <a:noFill/>
                </a:ln>
                <a:solidFill>
                  <a:schemeClr val="tx1"/>
                </a:solidFill>
                <a:latin typeface="Roboto Light"/>
                <a:cs typeface="Roboto Light"/>
              </a:defRPr>
            </a:lvl2pPr>
            <a:lvl3pPr marL="913911" indent="0">
              <a:lnSpc>
                <a:spcPct val="120000"/>
              </a:lnSpc>
              <a:buNone/>
              <a:defRPr sz="1000">
                <a:ln>
                  <a:noFill/>
                </a:ln>
                <a:solidFill>
                  <a:schemeClr val="tx1"/>
                </a:solidFill>
                <a:latin typeface="Roboto Light"/>
                <a:cs typeface="Roboto Light"/>
              </a:defRPr>
            </a:lvl3pPr>
            <a:lvl4pPr marL="1370867" indent="0">
              <a:lnSpc>
                <a:spcPct val="120000"/>
              </a:lnSpc>
              <a:buNone/>
              <a:defRPr sz="1000">
                <a:ln>
                  <a:noFill/>
                </a:ln>
                <a:solidFill>
                  <a:schemeClr val="tx1"/>
                </a:solidFill>
                <a:latin typeface="Roboto Light"/>
                <a:cs typeface="Roboto Light"/>
              </a:defRPr>
            </a:lvl4pPr>
            <a:lvl5pPr marL="1827821" indent="0">
              <a:lnSpc>
                <a:spcPct val="120000"/>
              </a:lnSpc>
              <a:buFont typeface="Arial"/>
              <a:buNone/>
              <a:defRPr sz="1000">
                <a:ln>
                  <a:noFill/>
                </a:ln>
                <a:solidFill>
                  <a:schemeClr val="tx1"/>
                </a:solidFill>
                <a:latin typeface="Roboto Light"/>
                <a:cs typeface="Roboto Light"/>
              </a:defRPr>
            </a:lvl5pPr>
          </a:lstStyle>
          <a:p>
            <a:pPr lvl="0"/>
            <a:r>
              <a:rPr lang="en-US" dirty="0"/>
              <a:t>Click to edit master text styles</a:t>
            </a:r>
          </a:p>
        </p:txBody>
      </p:sp>
      <p:sp>
        <p:nvSpPr>
          <p:cNvPr id="16" name="Content Placeholder 16"/>
          <p:cNvSpPr>
            <a:spLocks noGrp="1" noChangeAspect="1"/>
          </p:cNvSpPr>
          <p:nvPr>
            <p:ph sz="quarter" idx="29" hasCustomPrompt="1"/>
          </p:nvPr>
        </p:nvSpPr>
        <p:spPr>
          <a:xfrm>
            <a:off x="5481001" y="2408340"/>
            <a:ext cx="1836000" cy="18360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47" indent="0">
              <a:lnSpc>
                <a:spcPct val="120000"/>
              </a:lnSpc>
              <a:buNone/>
              <a:defRPr sz="1000">
                <a:ln>
                  <a:noFill/>
                </a:ln>
                <a:solidFill>
                  <a:schemeClr val="tx1"/>
                </a:solidFill>
                <a:latin typeface="Roboto Light"/>
                <a:cs typeface="Roboto Light"/>
              </a:defRPr>
            </a:lvl2pPr>
            <a:lvl3pPr marL="913911" indent="0">
              <a:lnSpc>
                <a:spcPct val="120000"/>
              </a:lnSpc>
              <a:buNone/>
              <a:defRPr sz="1000">
                <a:ln>
                  <a:noFill/>
                </a:ln>
                <a:solidFill>
                  <a:schemeClr val="tx1"/>
                </a:solidFill>
                <a:latin typeface="Roboto Light"/>
                <a:cs typeface="Roboto Light"/>
              </a:defRPr>
            </a:lvl3pPr>
            <a:lvl4pPr marL="1370867" indent="0">
              <a:lnSpc>
                <a:spcPct val="120000"/>
              </a:lnSpc>
              <a:buNone/>
              <a:defRPr sz="1000">
                <a:ln>
                  <a:noFill/>
                </a:ln>
                <a:solidFill>
                  <a:schemeClr val="tx1"/>
                </a:solidFill>
                <a:latin typeface="Roboto Light"/>
                <a:cs typeface="Roboto Light"/>
              </a:defRPr>
            </a:lvl4pPr>
            <a:lvl5pPr marL="1827821" indent="0">
              <a:lnSpc>
                <a:spcPct val="120000"/>
              </a:lnSpc>
              <a:buFont typeface="Arial"/>
              <a:buNone/>
              <a:defRPr sz="1000">
                <a:ln>
                  <a:noFill/>
                </a:ln>
                <a:solidFill>
                  <a:schemeClr val="tx1"/>
                </a:solidFill>
                <a:latin typeface="Roboto Light"/>
                <a:cs typeface="Roboto Light"/>
              </a:defRPr>
            </a:lvl5pPr>
          </a:lstStyle>
          <a:p>
            <a:pPr lvl="0"/>
            <a:r>
              <a:rPr lang="en-US" dirty="0"/>
              <a:t>Click to edit master text styles</a:t>
            </a:r>
          </a:p>
        </p:txBody>
      </p:sp>
      <p:sp>
        <p:nvSpPr>
          <p:cNvPr id="17" name="Content Placeholder 16"/>
          <p:cNvSpPr>
            <a:spLocks noGrp="1" noChangeAspect="1"/>
          </p:cNvSpPr>
          <p:nvPr>
            <p:ph sz="quarter" idx="30" hasCustomPrompt="1"/>
          </p:nvPr>
        </p:nvSpPr>
        <p:spPr>
          <a:xfrm>
            <a:off x="7308000" y="2408340"/>
            <a:ext cx="1836000" cy="18360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47" indent="0">
              <a:lnSpc>
                <a:spcPct val="120000"/>
              </a:lnSpc>
              <a:buNone/>
              <a:defRPr sz="1000">
                <a:ln>
                  <a:noFill/>
                </a:ln>
                <a:solidFill>
                  <a:schemeClr val="tx1"/>
                </a:solidFill>
                <a:latin typeface="Roboto Light"/>
                <a:cs typeface="Roboto Light"/>
              </a:defRPr>
            </a:lvl2pPr>
            <a:lvl3pPr marL="913911" indent="0">
              <a:lnSpc>
                <a:spcPct val="120000"/>
              </a:lnSpc>
              <a:buNone/>
              <a:defRPr sz="1000">
                <a:ln>
                  <a:noFill/>
                </a:ln>
                <a:solidFill>
                  <a:schemeClr val="tx1"/>
                </a:solidFill>
                <a:latin typeface="Roboto Light"/>
                <a:cs typeface="Roboto Light"/>
              </a:defRPr>
            </a:lvl3pPr>
            <a:lvl4pPr marL="1370867" indent="0">
              <a:lnSpc>
                <a:spcPct val="120000"/>
              </a:lnSpc>
              <a:buNone/>
              <a:defRPr sz="1000">
                <a:ln>
                  <a:noFill/>
                </a:ln>
                <a:solidFill>
                  <a:schemeClr val="tx1"/>
                </a:solidFill>
                <a:latin typeface="Roboto Light"/>
                <a:cs typeface="Roboto Light"/>
              </a:defRPr>
            </a:lvl4pPr>
            <a:lvl5pPr marL="1827821" indent="0">
              <a:lnSpc>
                <a:spcPct val="120000"/>
              </a:lnSpc>
              <a:buFont typeface="Arial"/>
              <a:buNone/>
              <a:defRPr sz="1000">
                <a:ln>
                  <a:noFill/>
                </a:ln>
                <a:solidFill>
                  <a:schemeClr val="tx1"/>
                </a:solidFill>
                <a:latin typeface="Roboto Light"/>
                <a:cs typeface="Roboto Light"/>
              </a:defRPr>
            </a:lvl5pPr>
          </a:lstStyle>
          <a:p>
            <a:pPr lvl="0"/>
            <a:r>
              <a:rPr lang="en-US" dirty="0"/>
              <a:t>Click to edit master text styles</a:t>
            </a:r>
          </a:p>
        </p:txBody>
      </p:sp>
      <p:sp>
        <p:nvSpPr>
          <p:cNvPr id="18" name="Rectangle 17"/>
          <p:cNvSpPr/>
          <p:nvPr userDrawn="1"/>
        </p:nvSpPr>
        <p:spPr>
          <a:xfrm>
            <a:off x="-8468" y="572340"/>
            <a:ext cx="3672000" cy="367200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lIns="91418" tIns="45708" rIns="91418" bIns="45708" rtlCol="0" anchor="ctr"/>
          <a:lstStyle/>
          <a:p>
            <a:pPr algn="ctr"/>
            <a:endParaRPr lang="en-US" sz="1800">
              <a:solidFill>
                <a:srgbClr val="415481"/>
              </a:solidFill>
              <a:latin typeface="Roboto Light"/>
            </a:endParaRPr>
          </a:p>
        </p:txBody>
      </p:sp>
      <p:sp>
        <p:nvSpPr>
          <p:cNvPr id="6" name="Text Placeholder 5"/>
          <p:cNvSpPr>
            <a:spLocks noGrp="1"/>
          </p:cNvSpPr>
          <p:nvPr>
            <p:ph type="body" sz="quarter" idx="31"/>
          </p:nvPr>
        </p:nvSpPr>
        <p:spPr>
          <a:xfrm>
            <a:off x="381003" y="986790"/>
            <a:ext cx="2895600" cy="381000"/>
          </a:xfrm>
        </p:spPr>
        <p:txBody>
          <a:bodyPr/>
          <a:lstStyle>
            <a:lvl1pPr algn="ctr">
              <a:defRPr sz="1600">
                <a:solidFill>
                  <a:schemeClr val="bg2"/>
                </a:solidFill>
              </a:defRPr>
            </a:lvl1pPr>
            <a:lvl2pPr algn="ctr">
              <a:defRPr sz="1600">
                <a:solidFill>
                  <a:schemeClr val="bg2"/>
                </a:solidFill>
              </a:defRPr>
            </a:lvl2pPr>
            <a:lvl3pPr algn="ctr">
              <a:defRPr sz="1600">
                <a:solidFill>
                  <a:schemeClr val="bg2"/>
                </a:solidFill>
              </a:defRPr>
            </a:lvl3pPr>
            <a:lvl4pPr algn="ctr">
              <a:defRPr sz="1600">
                <a:solidFill>
                  <a:schemeClr val="bg2"/>
                </a:solidFill>
              </a:defRPr>
            </a:lvl4pPr>
            <a:lvl5pPr algn="ctr">
              <a:defRPr sz="1600">
                <a:solidFill>
                  <a:schemeClr val="bg2"/>
                </a:solidFill>
              </a:defRPr>
            </a:lvl5pPr>
          </a:lstStyle>
          <a:p>
            <a:pPr lvl="0"/>
            <a:r>
              <a:rPr lang="x-none"/>
              <a:t>Click to edit Master</a:t>
            </a:r>
            <a:endParaRPr lang="en-US"/>
          </a:p>
        </p:txBody>
      </p:sp>
      <p:sp>
        <p:nvSpPr>
          <p:cNvPr id="21" name="Text Placeholder 5"/>
          <p:cNvSpPr>
            <a:spLocks noGrp="1"/>
          </p:cNvSpPr>
          <p:nvPr>
            <p:ph type="body" sz="quarter" idx="32"/>
          </p:nvPr>
        </p:nvSpPr>
        <p:spPr>
          <a:xfrm>
            <a:off x="381003" y="2423162"/>
            <a:ext cx="2895600" cy="381000"/>
          </a:xfrm>
        </p:spPr>
        <p:txBody>
          <a:bodyPr/>
          <a:lstStyle>
            <a:lvl1pPr algn="ctr">
              <a:defRPr sz="1200">
                <a:solidFill>
                  <a:schemeClr val="accent2"/>
                </a:solidFill>
              </a:defRPr>
            </a:lvl1pPr>
            <a:lvl2pPr algn="ctr">
              <a:defRPr sz="1600">
                <a:solidFill>
                  <a:schemeClr val="bg2"/>
                </a:solidFill>
              </a:defRPr>
            </a:lvl2pPr>
            <a:lvl3pPr algn="ctr">
              <a:defRPr sz="1600">
                <a:solidFill>
                  <a:schemeClr val="bg2"/>
                </a:solidFill>
              </a:defRPr>
            </a:lvl3pPr>
            <a:lvl4pPr algn="ctr">
              <a:defRPr sz="1600">
                <a:solidFill>
                  <a:schemeClr val="bg2"/>
                </a:solidFill>
              </a:defRPr>
            </a:lvl4pPr>
            <a:lvl5pPr algn="ctr">
              <a:defRPr sz="1600">
                <a:solidFill>
                  <a:schemeClr val="bg2"/>
                </a:solidFill>
              </a:defRPr>
            </a:lvl5pPr>
          </a:lstStyle>
          <a:p>
            <a:pPr lvl="0"/>
            <a:r>
              <a:rPr lang="x-none"/>
              <a:t>Click to edit Master</a:t>
            </a:r>
            <a:endParaRPr lang="en-US"/>
          </a:p>
        </p:txBody>
      </p:sp>
      <p:sp>
        <p:nvSpPr>
          <p:cNvPr id="22" name="Text Placeholder 5"/>
          <p:cNvSpPr>
            <a:spLocks noGrp="1"/>
          </p:cNvSpPr>
          <p:nvPr>
            <p:ph type="body" sz="quarter" idx="33"/>
          </p:nvPr>
        </p:nvSpPr>
        <p:spPr>
          <a:xfrm>
            <a:off x="381003" y="2804180"/>
            <a:ext cx="2895600" cy="1002033"/>
          </a:xfrm>
        </p:spPr>
        <p:txBody>
          <a:bodyPr/>
          <a:lstStyle>
            <a:lvl1pPr algn="ctr">
              <a:lnSpc>
                <a:spcPct val="120000"/>
              </a:lnSpc>
              <a:defRPr sz="1000">
                <a:solidFill>
                  <a:schemeClr val="bg2"/>
                </a:solidFill>
              </a:defRPr>
            </a:lvl1pPr>
            <a:lvl2pPr algn="ctr">
              <a:defRPr sz="1600">
                <a:solidFill>
                  <a:schemeClr val="bg2"/>
                </a:solidFill>
              </a:defRPr>
            </a:lvl2pPr>
            <a:lvl3pPr algn="ctr">
              <a:defRPr sz="1600">
                <a:solidFill>
                  <a:schemeClr val="bg2"/>
                </a:solidFill>
              </a:defRPr>
            </a:lvl3pPr>
            <a:lvl4pPr algn="ctr">
              <a:defRPr sz="1600">
                <a:solidFill>
                  <a:schemeClr val="bg2"/>
                </a:solidFill>
              </a:defRPr>
            </a:lvl4pPr>
            <a:lvl5pPr algn="ctr">
              <a:defRPr sz="1600">
                <a:solidFill>
                  <a:schemeClr val="bg2"/>
                </a:solidFill>
              </a:defRPr>
            </a:lvl5pPr>
          </a:lstStyle>
          <a:p>
            <a:pPr lvl="0"/>
            <a:r>
              <a:rPr lang="x-none"/>
              <a:t>Click to edit Master</a:t>
            </a:r>
            <a:endParaRPr lang="en-US"/>
          </a:p>
        </p:txBody>
      </p:sp>
      <p:sp>
        <p:nvSpPr>
          <p:cNvPr id="24" name="Content Placeholder 23"/>
          <p:cNvSpPr>
            <a:spLocks noGrp="1"/>
          </p:cNvSpPr>
          <p:nvPr>
            <p:ph sz="quarter" idx="34"/>
          </p:nvPr>
        </p:nvSpPr>
        <p:spPr>
          <a:xfrm>
            <a:off x="1420815" y="1493207"/>
            <a:ext cx="788988" cy="788986"/>
          </a:xfrm>
        </p:spPr>
        <p:txBody>
          <a:bodyPr/>
          <a:lstStyle/>
          <a:p>
            <a:pPr lvl="0"/>
            <a:r>
              <a:rPr lang="x-none"/>
              <a:t>Click to edit</a:t>
            </a:r>
            <a:endParaRPr lang="en-US"/>
          </a:p>
        </p:txBody>
      </p:sp>
      <p:sp>
        <p:nvSpPr>
          <p:cNvPr id="19" name="Slide Number Placeholder 3"/>
          <p:cNvSpPr>
            <a:spLocks noGrp="1"/>
          </p:cNvSpPr>
          <p:nvPr>
            <p:ph type="sldNum" sz="quarter" idx="4"/>
          </p:nvPr>
        </p:nvSpPr>
        <p:spPr>
          <a:xfrm>
            <a:off x="8363213" y="535730"/>
            <a:ext cx="462117" cy="441914"/>
          </a:xfrm>
          <a:prstGeom prst="wedgeRectCallout">
            <a:avLst/>
          </a:prstGeom>
          <a:noFill/>
          <a:ln w="12700" cmpd="sng">
            <a:solidFill>
              <a:schemeClr val="accent2"/>
            </a:solidFill>
          </a:ln>
        </p:spPr>
        <p:txBody>
          <a:bodyPr wrap="none" lIns="143963" tIns="134997" rIns="143963" bIns="134997" anchor="ctr" anchorCtr="1">
            <a:spAutoFit/>
          </a:bodyPr>
          <a:lstStyle>
            <a:lvl1pPr>
              <a:defRPr lang="en-US" sz="1100">
                <a:ln>
                  <a:noFill/>
                </a:ln>
                <a:solidFill>
                  <a:schemeClr val="accent2"/>
                </a:solidFill>
                <a:latin typeface="Roboto Light"/>
                <a:cs typeface="Roboto Light"/>
              </a:defRPr>
            </a:lvl1pPr>
          </a:lstStyle>
          <a:p>
            <a:pPr defTabSz="685783"/>
            <a:fld id="{77513DED-9F41-6D4C-AADB-00EAAC4B4386}" type="slidenum">
              <a:rPr lang="en-US"/>
              <a:pPr defTabSz="685783"/>
              <a:t>‹#›</a:t>
            </a:fld>
            <a:endParaRPr lang="en-US"/>
          </a:p>
        </p:txBody>
      </p:sp>
      <p:sp>
        <p:nvSpPr>
          <p:cNvPr id="20" name="Footer Placeholder 4"/>
          <p:cNvSpPr>
            <a:spLocks noGrp="1"/>
          </p:cNvSpPr>
          <p:nvPr>
            <p:ph type="ftr" sz="quarter" idx="3"/>
          </p:nvPr>
        </p:nvSpPr>
        <p:spPr>
          <a:xfrm>
            <a:off x="4572000" y="4705373"/>
            <a:ext cx="4320000" cy="148167"/>
          </a:xfrm>
          <a:prstGeom prst="rect">
            <a:avLst/>
          </a:prstGeom>
        </p:spPr>
        <p:txBody>
          <a:bodyPr vert="horz" lIns="68564" tIns="0" rIns="68564" bIns="0" anchor="b" anchorCtr="0">
            <a:noAutofit/>
          </a:bodyPr>
          <a:lstStyle>
            <a:lvl1pPr algn="r">
              <a:defRPr sz="1000" i="0" u="none" spc="0">
                <a:solidFill>
                  <a:schemeClr val="accent3"/>
                </a:solidFill>
                <a:latin typeface="Roboto Light"/>
                <a:cs typeface="Roboto Light"/>
              </a:defRPr>
            </a:lvl1pPr>
          </a:lstStyle>
          <a:p>
            <a:r>
              <a:rPr lang="en-US" dirty="0"/>
              <a:t>www.</a:t>
            </a:r>
            <a:r>
              <a:rPr lang="pl-PL" dirty="0"/>
              <a:t>transhad.com</a:t>
            </a:r>
            <a:endParaRPr lang="en-US" dirty="0"/>
          </a:p>
        </p:txBody>
      </p:sp>
    </p:spTree>
    <p:extLst>
      <p:ext uri="{BB962C8B-B14F-4D97-AF65-F5344CB8AC3E}">
        <p14:creationId xmlns:p14="http://schemas.microsoft.com/office/powerpoint/2010/main" val="422431030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a:lstStyle/>
          <a:p>
            <a:r>
              <a:rPr lang="x-none"/>
              <a:t>Click to edit Master title style</a:t>
            </a:r>
            <a:endParaRPr lang="en-US"/>
          </a:p>
        </p:txBody>
      </p:sp>
      <p:sp>
        <p:nvSpPr>
          <p:cNvPr id="10" name="Content Placeholder 16"/>
          <p:cNvSpPr>
            <a:spLocks noGrp="1" noChangeAspect="1"/>
          </p:cNvSpPr>
          <p:nvPr>
            <p:ph sz="quarter" idx="23" hasCustomPrompt="1"/>
          </p:nvPr>
        </p:nvSpPr>
        <p:spPr>
          <a:xfrm>
            <a:off x="3654000" y="1471500"/>
            <a:ext cx="1836000" cy="18360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47" indent="0">
              <a:lnSpc>
                <a:spcPct val="120000"/>
              </a:lnSpc>
              <a:buNone/>
              <a:defRPr sz="1000">
                <a:ln>
                  <a:noFill/>
                </a:ln>
                <a:solidFill>
                  <a:schemeClr val="tx1"/>
                </a:solidFill>
                <a:latin typeface="Roboto Light"/>
                <a:cs typeface="Roboto Light"/>
              </a:defRPr>
            </a:lvl2pPr>
            <a:lvl3pPr marL="913911" indent="0">
              <a:lnSpc>
                <a:spcPct val="120000"/>
              </a:lnSpc>
              <a:buNone/>
              <a:defRPr sz="1000">
                <a:ln>
                  <a:noFill/>
                </a:ln>
                <a:solidFill>
                  <a:schemeClr val="tx1"/>
                </a:solidFill>
                <a:latin typeface="Roboto Light"/>
                <a:cs typeface="Roboto Light"/>
              </a:defRPr>
            </a:lvl3pPr>
            <a:lvl4pPr marL="1370867" indent="0">
              <a:lnSpc>
                <a:spcPct val="120000"/>
              </a:lnSpc>
              <a:buNone/>
              <a:defRPr sz="1000">
                <a:ln>
                  <a:noFill/>
                </a:ln>
                <a:solidFill>
                  <a:schemeClr val="tx1"/>
                </a:solidFill>
                <a:latin typeface="Roboto Light"/>
                <a:cs typeface="Roboto Light"/>
              </a:defRPr>
            </a:lvl4pPr>
            <a:lvl5pPr marL="1827821" indent="0">
              <a:lnSpc>
                <a:spcPct val="120000"/>
              </a:lnSpc>
              <a:buFont typeface="Arial"/>
              <a:buNone/>
              <a:defRPr sz="1000">
                <a:ln>
                  <a:noFill/>
                </a:ln>
                <a:solidFill>
                  <a:schemeClr val="tx1"/>
                </a:solidFill>
                <a:latin typeface="Roboto Light"/>
                <a:cs typeface="Roboto Light"/>
              </a:defRPr>
            </a:lvl5pPr>
          </a:lstStyle>
          <a:p>
            <a:pPr lvl="0"/>
            <a:r>
              <a:rPr lang="en-US" dirty="0"/>
              <a:t>Click to edit master text styles</a:t>
            </a:r>
          </a:p>
        </p:txBody>
      </p:sp>
      <p:sp>
        <p:nvSpPr>
          <p:cNvPr id="11" name="Content Placeholder 16"/>
          <p:cNvSpPr>
            <a:spLocks noGrp="1" noChangeAspect="1"/>
          </p:cNvSpPr>
          <p:nvPr>
            <p:ph sz="quarter" idx="24" hasCustomPrompt="1"/>
          </p:nvPr>
        </p:nvSpPr>
        <p:spPr>
          <a:xfrm>
            <a:off x="5481001" y="1471500"/>
            <a:ext cx="1836000" cy="18360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47" indent="0">
              <a:lnSpc>
                <a:spcPct val="120000"/>
              </a:lnSpc>
              <a:buNone/>
              <a:defRPr sz="1000">
                <a:ln>
                  <a:noFill/>
                </a:ln>
                <a:solidFill>
                  <a:schemeClr val="tx1"/>
                </a:solidFill>
                <a:latin typeface="Roboto Light"/>
                <a:cs typeface="Roboto Light"/>
              </a:defRPr>
            </a:lvl2pPr>
            <a:lvl3pPr marL="913911" indent="0">
              <a:lnSpc>
                <a:spcPct val="120000"/>
              </a:lnSpc>
              <a:buNone/>
              <a:defRPr sz="1000">
                <a:ln>
                  <a:noFill/>
                </a:ln>
                <a:solidFill>
                  <a:schemeClr val="tx1"/>
                </a:solidFill>
                <a:latin typeface="Roboto Light"/>
                <a:cs typeface="Roboto Light"/>
              </a:defRPr>
            </a:lvl3pPr>
            <a:lvl4pPr marL="1370867" indent="0">
              <a:lnSpc>
                <a:spcPct val="120000"/>
              </a:lnSpc>
              <a:buNone/>
              <a:defRPr sz="1000">
                <a:ln>
                  <a:noFill/>
                </a:ln>
                <a:solidFill>
                  <a:schemeClr val="tx1"/>
                </a:solidFill>
                <a:latin typeface="Roboto Light"/>
                <a:cs typeface="Roboto Light"/>
              </a:defRPr>
            </a:lvl4pPr>
            <a:lvl5pPr marL="1827821" indent="0">
              <a:lnSpc>
                <a:spcPct val="120000"/>
              </a:lnSpc>
              <a:buFont typeface="Arial"/>
              <a:buNone/>
              <a:defRPr sz="1000">
                <a:ln>
                  <a:noFill/>
                </a:ln>
                <a:solidFill>
                  <a:schemeClr val="tx1"/>
                </a:solidFill>
                <a:latin typeface="Roboto Light"/>
                <a:cs typeface="Roboto Light"/>
              </a:defRPr>
            </a:lvl5pPr>
          </a:lstStyle>
          <a:p>
            <a:pPr lvl="0"/>
            <a:r>
              <a:rPr lang="en-US" dirty="0"/>
              <a:t>Click to edit master text styles</a:t>
            </a:r>
          </a:p>
        </p:txBody>
      </p:sp>
      <p:sp>
        <p:nvSpPr>
          <p:cNvPr id="12" name="Content Placeholder 16"/>
          <p:cNvSpPr>
            <a:spLocks noGrp="1" noChangeAspect="1"/>
          </p:cNvSpPr>
          <p:nvPr>
            <p:ph sz="quarter" idx="25" hasCustomPrompt="1"/>
          </p:nvPr>
        </p:nvSpPr>
        <p:spPr>
          <a:xfrm>
            <a:off x="7308000" y="1471500"/>
            <a:ext cx="1836000" cy="18360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47" indent="0">
              <a:lnSpc>
                <a:spcPct val="120000"/>
              </a:lnSpc>
              <a:buNone/>
              <a:defRPr sz="1000">
                <a:ln>
                  <a:noFill/>
                </a:ln>
                <a:solidFill>
                  <a:schemeClr val="tx1"/>
                </a:solidFill>
                <a:latin typeface="Roboto Light"/>
                <a:cs typeface="Roboto Light"/>
              </a:defRPr>
            </a:lvl2pPr>
            <a:lvl3pPr marL="913911" indent="0">
              <a:lnSpc>
                <a:spcPct val="120000"/>
              </a:lnSpc>
              <a:buNone/>
              <a:defRPr sz="1000">
                <a:ln>
                  <a:noFill/>
                </a:ln>
                <a:solidFill>
                  <a:schemeClr val="tx1"/>
                </a:solidFill>
                <a:latin typeface="Roboto Light"/>
                <a:cs typeface="Roboto Light"/>
              </a:defRPr>
            </a:lvl3pPr>
            <a:lvl4pPr marL="1370867" indent="0">
              <a:lnSpc>
                <a:spcPct val="120000"/>
              </a:lnSpc>
              <a:buNone/>
              <a:defRPr sz="1000">
                <a:ln>
                  <a:noFill/>
                </a:ln>
                <a:solidFill>
                  <a:schemeClr val="tx1"/>
                </a:solidFill>
                <a:latin typeface="Roboto Light"/>
                <a:cs typeface="Roboto Light"/>
              </a:defRPr>
            </a:lvl4pPr>
            <a:lvl5pPr marL="1827821" indent="0">
              <a:lnSpc>
                <a:spcPct val="120000"/>
              </a:lnSpc>
              <a:buFont typeface="Arial"/>
              <a:buNone/>
              <a:defRPr sz="1000">
                <a:ln>
                  <a:noFill/>
                </a:ln>
                <a:solidFill>
                  <a:schemeClr val="tx1"/>
                </a:solidFill>
                <a:latin typeface="Roboto Light"/>
                <a:cs typeface="Roboto Light"/>
              </a:defRPr>
            </a:lvl5pPr>
          </a:lstStyle>
          <a:p>
            <a:pPr lvl="0"/>
            <a:r>
              <a:rPr lang="en-US" dirty="0"/>
              <a:t>Click to edit master text styles</a:t>
            </a:r>
          </a:p>
        </p:txBody>
      </p:sp>
      <p:sp>
        <p:nvSpPr>
          <p:cNvPr id="15" name="Content Placeholder 16"/>
          <p:cNvSpPr>
            <a:spLocks noGrp="1" noChangeAspect="1"/>
          </p:cNvSpPr>
          <p:nvPr>
            <p:ph sz="quarter" idx="28" hasCustomPrompt="1"/>
          </p:nvPr>
        </p:nvSpPr>
        <p:spPr>
          <a:xfrm>
            <a:off x="3654000" y="3307500"/>
            <a:ext cx="1836000" cy="18360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47" indent="0">
              <a:lnSpc>
                <a:spcPct val="120000"/>
              </a:lnSpc>
              <a:buNone/>
              <a:defRPr sz="1000">
                <a:ln>
                  <a:noFill/>
                </a:ln>
                <a:solidFill>
                  <a:schemeClr val="tx1"/>
                </a:solidFill>
                <a:latin typeface="Roboto Light"/>
                <a:cs typeface="Roboto Light"/>
              </a:defRPr>
            </a:lvl2pPr>
            <a:lvl3pPr marL="913911" indent="0">
              <a:lnSpc>
                <a:spcPct val="120000"/>
              </a:lnSpc>
              <a:buNone/>
              <a:defRPr sz="1000">
                <a:ln>
                  <a:noFill/>
                </a:ln>
                <a:solidFill>
                  <a:schemeClr val="tx1"/>
                </a:solidFill>
                <a:latin typeface="Roboto Light"/>
                <a:cs typeface="Roboto Light"/>
              </a:defRPr>
            </a:lvl3pPr>
            <a:lvl4pPr marL="1370867" indent="0">
              <a:lnSpc>
                <a:spcPct val="120000"/>
              </a:lnSpc>
              <a:buNone/>
              <a:defRPr sz="1000">
                <a:ln>
                  <a:noFill/>
                </a:ln>
                <a:solidFill>
                  <a:schemeClr val="tx1"/>
                </a:solidFill>
                <a:latin typeface="Roboto Light"/>
                <a:cs typeface="Roboto Light"/>
              </a:defRPr>
            </a:lvl4pPr>
            <a:lvl5pPr marL="1827821" indent="0">
              <a:lnSpc>
                <a:spcPct val="120000"/>
              </a:lnSpc>
              <a:buFont typeface="Arial"/>
              <a:buNone/>
              <a:defRPr sz="1000">
                <a:ln>
                  <a:noFill/>
                </a:ln>
                <a:solidFill>
                  <a:schemeClr val="tx1"/>
                </a:solidFill>
                <a:latin typeface="Roboto Light"/>
                <a:cs typeface="Roboto Light"/>
              </a:defRPr>
            </a:lvl5pPr>
          </a:lstStyle>
          <a:p>
            <a:pPr lvl="0"/>
            <a:r>
              <a:rPr lang="en-US" dirty="0"/>
              <a:t>Click to edit master text styles</a:t>
            </a:r>
          </a:p>
        </p:txBody>
      </p:sp>
      <p:sp>
        <p:nvSpPr>
          <p:cNvPr id="16" name="Content Placeholder 16"/>
          <p:cNvSpPr>
            <a:spLocks noGrp="1" noChangeAspect="1"/>
          </p:cNvSpPr>
          <p:nvPr>
            <p:ph sz="quarter" idx="29" hasCustomPrompt="1"/>
          </p:nvPr>
        </p:nvSpPr>
        <p:spPr>
          <a:xfrm>
            <a:off x="5481001" y="3307500"/>
            <a:ext cx="1836000" cy="18360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47" indent="0">
              <a:lnSpc>
                <a:spcPct val="120000"/>
              </a:lnSpc>
              <a:buNone/>
              <a:defRPr sz="1000">
                <a:ln>
                  <a:noFill/>
                </a:ln>
                <a:solidFill>
                  <a:schemeClr val="tx1"/>
                </a:solidFill>
                <a:latin typeface="Roboto Light"/>
                <a:cs typeface="Roboto Light"/>
              </a:defRPr>
            </a:lvl2pPr>
            <a:lvl3pPr marL="913911" indent="0">
              <a:lnSpc>
                <a:spcPct val="120000"/>
              </a:lnSpc>
              <a:buNone/>
              <a:defRPr sz="1000">
                <a:ln>
                  <a:noFill/>
                </a:ln>
                <a:solidFill>
                  <a:schemeClr val="tx1"/>
                </a:solidFill>
                <a:latin typeface="Roboto Light"/>
                <a:cs typeface="Roboto Light"/>
              </a:defRPr>
            </a:lvl3pPr>
            <a:lvl4pPr marL="1370867" indent="0">
              <a:lnSpc>
                <a:spcPct val="120000"/>
              </a:lnSpc>
              <a:buNone/>
              <a:defRPr sz="1000">
                <a:ln>
                  <a:noFill/>
                </a:ln>
                <a:solidFill>
                  <a:schemeClr val="tx1"/>
                </a:solidFill>
                <a:latin typeface="Roboto Light"/>
                <a:cs typeface="Roboto Light"/>
              </a:defRPr>
            </a:lvl4pPr>
            <a:lvl5pPr marL="1827821" indent="0">
              <a:lnSpc>
                <a:spcPct val="120000"/>
              </a:lnSpc>
              <a:buFont typeface="Arial"/>
              <a:buNone/>
              <a:defRPr sz="1000">
                <a:ln>
                  <a:noFill/>
                </a:ln>
                <a:solidFill>
                  <a:schemeClr val="tx1"/>
                </a:solidFill>
                <a:latin typeface="Roboto Light"/>
                <a:cs typeface="Roboto Light"/>
              </a:defRPr>
            </a:lvl5pPr>
          </a:lstStyle>
          <a:p>
            <a:pPr lvl="0"/>
            <a:r>
              <a:rPr lang="en-US" dirty="0"/>
              <a:t>Click to edit master text styles</a:t>
            </a:r>
          </a:p>
        </p:txBody>
      </p:sp>
      <p:sp>
        <p:nvSpPr>
          <p:cNvPr id="17" name="Content Placeholder 16"/>
          <p:cNvSpPr>
            <a:spLocks noGrp="1" noChangeAspect="1"/>
          </p:cNvSpPr>
          <p:nvPr>
            <p:ph sz="quarter" idx="30" hasCustomPrompt="1"/>
          </p:nvPr>
        </p:nvSpPr>
        <p:spPr>
          <a:xfrm>
            <a:off x="7308000" y="3307500"/>
            <a:ext cx="1836000" cy="18360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47" indent="0">
              <a:lnSpc>
                <a:spcPct val="120000"/>
              </a:lnSpc>
              <a:buNone/>
              <a:defRPr sz="1000">
                <a:ln>
                  <a:noFill/>
                </a:ln>
                <a:solidFill>
                  <a:schemeClr val="tx1"/>
                </a:solidFill>
                <a:latin typeface="Roboto Light"/>
                <a:cs typeface="Roboto Light"/>
              </a:defRPr>
            </a:lvl2pPr>
            <a:lvl3pPr marL="913911" indent="0">
              <a:lnSpc>
                <a:spcPct val="120000"/>
              </a:lnSpc>
              <a:buNone/>
              <a:defRPr sz="1000">
                <a:ln>
                  <a:noFill/>
                </a:ln>
                <a:solidFill>
                  <a:schemeClr val="tx1"/>
                </a:solidFill>
                <a:latin typeface="Roboto Light"/>
                <a:cs typeface="Roboto Light"/>
              </a:defRPr>
            </a:lvl3pPr>
            <a:lvl4pPr marL="1370867" indent="0">
              <a:lnSpc>
                <a:spcPct val="120000"/>
              </a:lnSpc>
              <a:buNone/>
              <a:defRPr sz="1000">
                <a:ln>
                  <a:noFill/>
                </a:ln>
                <a:solidFill>
                  <a:schemeClr val="tx1"/>
                </a:solidFill>
                <a:latin typeface="Roboto Light"/>
                <a:cs typeface="Roboto Light"/>
              </a:defRPr>
            </a:lvl4pPr>
            <a:lvl5pPr marL="1827821" indent="0">
              <a:lnSpc>
                <a:spcPct val="120000"/>
              </a:lnSpc>
              <a:buFont typeface="Arial"/>
              <a:buNone/>
              <a:defRPr sz="1000">
                <a:ln>
                  <a:noFill/>
                </a:ln>
                <a:solidFill>
                  <a:schemeClr val="tx1"/>
                </a:solidFill>
                <a:latin typeface="Roboto Light"/>
                <a:cs typeface="Roboto Light"/>
              </a:defRPr>
            </a:lvl5pPr>
          </a:lstStyle>
          <a:p>
            <a:pPr lvl="0"/>
            <a:r>
              <a:rPr lang="en-US" dirty="0"/>
              <a:t>Click to edit master text styles</a:t>
            </a:r>
          </a:p>
        </p:txBody>
      </p:sp>
      <p:sp>
        <p:nvSpPr>
          <p:cNvPr id="13" name="Content Placeholder 16"/>
          <p:cNvSpPr>
            <a:spLocks noGrp="1" noChangeAspect="1"/>
          </p:cNvSpPr>
          <p:nvPr>
            <p:ph sz="quarter" idx="31" hasCustomPrompt="1"/>
          </p:nvPr>
        </p:nvSpPr>
        <p:spPr>
          <a:xfrm>
            <a:off x="-8999" y="1471500"/>
            <a:ext cx="1836000" cy="18360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47" indent="0">
              <a:lnSpc>
                <a:spcPct val="120000"/>
              </a:lnSpc>
              <a:buNone/>
              <a:defRPr sz="1000">
                <a:ln>
                  <a:noFill/>
                </a:ln>
                <a:solidFill>
                  <a:schemeClr val="tx1"/>
                </a:solidFill>
                <a:latin typeface="Roboto Light"/>
                <a:cs typeface="Roboto Light"/>
              </a:defRPr>
            </a:lvl2pPr>
            <a:lvl3pPr marL="913911" indent="0">
              <a:lnSpc>
                <a:spcPct val="120000"/>
              </a:lnSpc>
              <a:buNone/>
              <a:defRPr sz="1000">
                <a:ln>
                  <a:noFill/>
                </a:ln>
                <a:solidFill>
                  <a:schemeClr val="tx1"/>
                </a:solidFill>
                <a:latin typeface="Roboto Light"/>
                <a:cs typeface="Roboto Light"/>
              </a:defRPr>
            </a:lvl3pPr>
            <a:lvl4pPr marL="1370867" indent="0">
              <a:lnSpc>
                <a:spcPct val="120000"/>
              </a:lnSpc>
              <a:buNone/>
              <a:defRPr sz="1000">
                <a:ln>
                  <a:noFill/>
                </a:ln>
                <a:solidFill>
                  <a:schemeClr val="tx1"/>
                </a:solidFill>
                <a:latin typeface="Roboto Light"/>
                <a:cs typeface="Roboto Light"/>
              </a:defRPr>
            </a:lvl4pPr>
            <a:lvl5pPr marL="1827821" indent="0">
              <a:lnSpc>
                <a:spcPct val="120000"/>
              </a:lnSpc>
              <a:buFont typeface="Arial"/>
              <a:buNone/>
              <a:defRPr sz="1000">
                <a:ln>
                  <a:noFill/>
                </a:ln>
                <a:solidFill>
                  <a:schemeClr val="tx1"/>
                </a:solidFill>
                <a:latin typeface="Roboto Light"/>
                <a:cs typeface="Roboto Light"/>
              </a:defRPr>
            </a:lvl5pPr>
          </a:lstStyle>
          <a:p>
            <a:pPr lvl="0"/>
            <a:r>
              <a:rPr lang="en-US" dirty="0"/>
              <a:t>Click to edit master text styles</a:t>
            </a:r>
          </a:p>
        </p:txBody>
      </p:sp>
      <p:sp>
        <p:nvSpPr>
          <p:cNvPr id="14" name="Content Placeholder 16"/>
          <p:cNvSpPr>
            <a:spLocks noGrp="1" noChangeAspect="1"/>
          </p:cNvSpPr>
          <p:nvPr>
            <p:ph sz="quarter" idx="32" hasCustomPrompt="1"/>
          </p:nvPr>
        </p:nvSpPr>
        <p:spPr>
          <a:xfrm>
            <a:off x="1818000" y="1471500"/>
            <a:ext cx="1836000" cy="18360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47" indent="0">
              <a:lnSpc>
                <a:spcPct val="120000"/>
              </a:lnSpc>
              <a:buNone/>
              <a:defRPr sz="1000">
                <a:ln>
                  <a:noFill/>
                </a:ln>
                <a:solidFill>
                  <a:schemeClr val="tx1"/>
                </a:solidFill>
                <a:latin typeface="Roboto Light"/>
                <a:cs typeface="Roboto Light"/>
              </a:defRPr>
            </a:lvl2pPr>
            <a:lvl3pPr marL="913911" indent="0">
              <a:lnSpc>
                <a:spcPct val="120000"/>
              </a:lnSpc>
              <a:buNone/>
              <a:defRPr sz="1000">
                <a:ln>
                  <a:noFill/>
                </a:ln>
                <a:solidFill>
                  <a:schemeClr val="tx1"/>
                </a:solidFill>
                <a:latin typeface="Roboto Light"/>
                <a:cs typeface="Roboto Light"/>
              </a:defRPr>
            </a:lvl3pPr>
            <a:lvl4pPr marL="1370867" indent="0">
              <a:lnSpc>
                <a:spcPct val="120000"/>
              </a:lnSpc>
              <a:buNone/>
              <a:defRPr sz="1000">
                <a:ln>
                  <a:noFill/>
                </a:ln>
                <a:solidFill>
                  <a:schemeClr val="tx1"/>
                </a:solidFill>
                <a:latin typeface="Roboto Light"/>
                <a:cs typeface="Roboto Light"/>
              </a:defRPr>
            </a:lvl4pPr>
            <a:lvl5pPr marL="1827821" indent="0">
              <a:lnSpc>
                <a:spcPct val="120000"/>
              </a:lnSpc>
              <a:buFont typeface="Arial"/>
              <a:buNone/>
              <a:defRPr sz="1000">
                <a:ln>
                  <a:noFill/>
                </a:ln>
                <a:solidFill>
                  <a:schemeClr val="tx1"/>
                </a:solidFill>
                <a:latin typeface="Roboto Light"/>
                <a:cs typeface="Roboto Light"/>
              </a:defRPr>
            </a:lvl5pPr>
          </a:lstStyle>
          <a:p>
            <a:pPr lvl="0"/>
            <a:r>
              <a:rPr lang="en-US" dirty="0"/>
              <a:t>Click to edit master text styles</a:t>
            </a:r>
          </a:p>
        </p:txBody>
      </p:sp>
      <p:sp>
        <p:nvSpPr>
          <p:cNvPr id="21" name="Content Placeholder 16"/>
          <p:cNvSpPr>
            <a:spLocks noGrp="1" noChangeAspect="1"/>
          </p:cNvSpPr>
          <p:nvPr>
            <p:ph sz="quarter" idx="33" hasCustomPrompt="1"/>
          </p:nvPr>
        </p:nvSpPr>
        <p:spPr>
          <a:xfrm>
            <a:off x="-8999" y="3307500"/>
            <a:ext cx="1836000" cy="18360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47" indent="0">
              <a:lnSpc>
                <a:spcPct val="120000"/>
              </a:lnSpc>
              <a:buNone/>
              <a:defRPr sz="1000">
                <a:ln>
                  <a:noFill/>
                </a:ln>
                <a:solidFill>
                  <a:schemeClr val="tx1"/>
                </a:solidFill>
                <a:latin typeface="Roboto Light"/>
                <a:cs typeface="Roboto Light"/>
              </a:defRPr>
            </a:lvl2pPr>
            <a:lvl3pPr marL="913911" indent="0">
              <a:lnSpc>
                <a:spcPct val="120000"/>
              </a:lnSpc>
              <a:buNone/>
              <a:defRPr sz="1000">
                <a:ln>
                  <a:noFill/>
                </a:ln>
                <a:solidFill>
                  <a:schemeClr val="tx1"/>
                </a:solidFill>
                <a:latin typeface="Roboto Light"/>
                <a:cs typeface="Roboto Light"/>
              </a:defRPr>
            </a:lvl3pPr>
            <a:lvl4pPr marL="1370867" indent="0">
              <a:lnSpc>
                <a:spcPct val="120000"/>
              </a:lnSpc>
              <a:buNone/>
              <a:defRPr sz="1000">
                <a:ln>
                  <a:noFill/>
                </a:ln>
                <a:solidFill>
                  <a:schemeClr val="tx1"/>
                </a:solidFill>
                <a:latin typeface="Roboto Light"/>
                <a:cs typeface="Roboto Light"/>
              </a:defRPr>
            </a:lvl4pPr>
            <a:lvl5pPr marL="1827821" indent="0">
              <a:lnSpc>
                <a:spcPct val="120000"/>
              </a:lnSpc>
              <a:buFont typeface="Arial"/>
              <a:buNone/>
              <a:defRPr sz="1000">
                <a:ln>
                  <a:noFill/>
                </a:ln>
                <a:solidFill>
                  <a:schemeClr val="tx1"/>
                </a:solidFill>
                <a:latin typeface="Roboto Light"/>
                <a:cs typeface="Roboto Light"/>
              </a:defRPr>
            </a:lvl5pPr>
          </a:lstStyle>
          <a:p>
            <a:pPr lvl="0"/>
            <a:r>
              <a:rPr lang="en-US" dirty="0"/>
              <a:t>Click to edit master text styles</a:t>
            </a:r>
          </a:p>
        </p:txBody>
      </p:sp>
      <p:sp>
        <p:nvSpPr>
          <p:cNvPr id="22" name="Content Placeholder 16"/>
          <p:cNvSpPr>
            <a:spLocks noGrp="1" noChangeAspect="1"/>
          </p:cNvSpPr>
          <p:nvPr>
            <p:ph sz="quarter" idx="34" hasCustomPrompt="1"/>
          </p:nvPr>
        </p:nvSpPr>
        <p:spPr>
          <a:xfrm>
            <a:off x="1818000" y="3307500"/>
            <a:ext cx="1836000" cy="18360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47" indent="0">
              <a:lnSpc>
                <a:spcPct val="120000"/>
              </a:lnSpc>
              <a:buNone/>
              <a:defRPr sz="1000">
                <a:ln>
                  <a:noFill/>
                </a:ln>
                <a:solidFill>
                  <a:schemeClr val="tx1"/>
                </a:solidFill>
                <a:latin typeface="Roboto Light"/>
                <a:cs typeface="Roboto Light"/>
              </a:defRPr>
            </a:lvl2pPr>
            <a:lvl3pPr marL="913911" indent="0">
              <a:lnSpc>
                <a:spcPct val="120000"/>
              </a:lnSpc>
              <a:buNone/>
              <a:defRPr sz="1000">
                <a:ln>
                  <a:noFill/>
                </a:ln>
                <a:solidFill>
                  <a:schemeClr val="tx1"/>
                </a:solidFill>
                <a:latin typeface="Roboto Light"/>
                <a:cs typeface="Roboto Light"/>
              </a:defRPr>
            </a:lvl3pPr>
            <a:lvl4pPr marL="1370867" indent="0">
              <a:lnSpc>
                <a:spcPct val="120000"/>
              </a:lnSpc>
              <a:buNone/>
              <a:defRPr sz="1000">
                <a:ln>
                  <a:noFill/>
                </a:ln>
                <a:solidFill>
                  <a:schemeClr val="tx1"/>
                </a:solidFill>
                <a:latin typeface="Roboto Light"/>
                <a:cs typeface="Roboto Light"/>
              </a:defRPr>
            </a:lvl4pPr>
            <a:lvl5pPr marL="1827821" indent="0">
              <a:lnSpc>
                <a:spcPct val="120000"/>
              </a:lnSpc>
              <a:buFont typeface="Arial"/>
              <a:buNone/>
              <a:defRPr sz="1000">
                <a:ln>
                  <a:noFill/>
                </a:ln>
                <a:solidFill>
                  <a:schemeClr val="tx1"/>
                </a:solidFill>
                <a:latin typeface="Roboto Light"/>
                <a:cs typeface="Roboto Light"/>
              </a:defRPr>
            </a:lvl5pPr>
          </a:lstStyle>
          <a:p>
            <a:pPr lvl="0"/>
            <a:r>
              <a:rPr lang="en-US" dirty="0"/>
              <a:t>Click to edit master text styles</a:t>
            </a:r>
          </a:p>
        </p:txBody>
      </p:sp>
      <p:sp>
        <p:nvSpPr>
          <p:cNvPr id="18" name="Slide Number Placeholder 3"/>
          <p:cNvSpPr>
            <a:spLocks noGrp="1"/>
          </p:cNvSpPr>
          <p:nvPr>
            <p:ph type="sldNum" sz="quarter" idx="4"/>
          </p:nvPr>
        </p:nvSpPr>
        <p:spPr>
          <a:xfrm>
            <a:off x="8363213" y="535730"/>
            <a:ext cx="462117" cy="441914"/>
          </a:xfrm>
          <a:prstGeom prst="wedgeRectCallout">
            <a:avLst/>
          </a:prstGeom>
          <a:noFill/>
          <a:ln w="12700" cmpd="sng">
            <a:solidFill>
              <a:schemeClr val="accent2"/>
            </a:solidFill>
          </a:ln>
        </p:spPr>
        <p:txBody>
          <a:bodyPr wrap="none" lIns="143963" tIns="134997" rIns="143963" bIns="134997" anchor="ctr" anchorCtr="1">
            <a:spAutoFit/>
          </a:bodyPr>
          <a:lstStyle>
            <a:lvl1pPr>
              <a:defRPr lang="en-US" sz="1100">
                <a:ln>
                  <a:noFill/>
                </a:ln>
                <a:solidFill>
                  <a:schemeClr val="accent2"/>
                </a:solidFill>
                <a:latin typeface="Roboto Light"/>
                <a:cs typeface="Roboto Light"/>
              </a:defRPr>
            </a:lvl1pPr>
          </a:lstStyle>
          <a:p>
            <a:pPr defTabSz="685783"/>
            <a:fld id="{77513DED-9F41-6D4C-AADB-00EAAC4B4386}" type="slidenum">
              <a:rPr lang="en-US"/>
              <a:pPr defTabSz="685783"/>
              <a:t>‹#›</a:t>
            </a:fld>
            <a:endParaRPr lang="en-US"/>
          </a:p>
        </p:txBody>
      </p:sp>
    </p:spTree>
    <p:extLst>
      <p:ext uri="{BB962C8B-B14F-4D97-AF65-F5344CB8AC3E}">
        <p14:creationId xmlns:p14="http://schemas.microsoft.com/office/powerpoint/2010/main" val="141083519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Slide 1">
    <p:spTree>
      <p:nvGrpSpPr>
        <p:cNvPr id="1" name=""/>
        <p:cNvGrpSpPr/>
        <p:nvPr/>
      </p:nvGrpSpPr>
      <p:grpSpPr>
        <a:xfrm>
          <a:off x="0" y="0"/>
          <a:ext cx="0" cy="0"/>
          <a:chOff x="0" y="0"/>
          <a:chExt cx="0" cy="0"/>
        </a:xfrm>
      </p:grpSpPr>
      <p:sp>
        <p:nvSpPr>
          <p:cNvPr id="14" name="Content Placeholder 16"/>
          <p:cNvSpPr>
            <a:spLocks noGrp="1"/>
          </p:cNvSpPr>
          <p:nvPr>
            <p:ph sz="quarter" idx="14" hasCustomPrompt="1"/>
          </p:nvPr>
        </p:nvSpPr>
        <p:spPr>
          <a:xfrm>
            <a:off x="252000" y="1352550"/>
            <a:ext cx="8640000" cy="2895600"/>
          </a:xfrm>
          <a:prstGeom prst="rect">
            <a:avLst/>
          </a:prstGeom>
        </p:spPr>
        <p:txBody>
          <a:bodyPr>
            <a:noAutofit/>
          </a:bodyPr>
          <a:lstStyle>
            <a:lvl1pPr marL="0" indent="0">
              <a:lnSpc>
                <a:spcPct val="130000"/>
              </a:lnSpc>
              <a:spcBef>
                <a:spcPts val="0"/>
              </a:spcBef>
              <a:buNone/>
              <a:defRPr sz="1000" b="0" i="0">
                <a:solidFill>
                  <a:schemeClr val="tx1"/>
                </a:solidFill>
                <a:latin typeface="Roboto Light"/>
                <a:cs typeface="Roboto Light"/>
              </a:defRPr>
            </a:lvl1pPr>
            <a:lvl2pPr marL="456947" indent="0">
              <a:lnSpc>
                <a:spcPct val="120000"/>
              </a:lnSpc>
              <a:spcBef>
                <a:spcPts val="0"/>
              </a:spcBef>
              <a:buNone/>
              <a:defRPr sz="1000" b="0" i="0">
                <a:solidFill>
                  <a:schemeClr val="tx1"/>
                </a:solidFill>
                <a:latin typeface="Roboto Light"/>
                <a:cs typeface="Roboto Light"/>
              </a:defRPr>
            </a:lvl2pPr>
            <a:lvl3pPr marL="913911" indent="0">
              <a:lnSpc>
                <a:spcPct val="130000"/>
              </a:lnSpc>
              <a:spcBef>
                <a:spcPts val="0"/>
              </a:spcBef>
              <a:buNone/>
              <a:defRPr sz="1000" b="0" i="0">
                <a:solidFill>
                  <a:schemeClr val="tx1"/>
                </a:solidFill>
                <a:latin typeface="Roboto Light"/>
                <a:cs typeface="Roboto Light"/>
              </a:defRPr>
            </a:lvl3pPr>
            <a:lvl4pPr marL="1370867" indent="0">
              <a:lnSpc>
                <a:spcPct val="130000"/>
              </a:lnSpc>
              <a:spcBef>
                <a:spcPts val="0"/>
              </a:spcBef>
              <a:buNone/>
              <a:defRPr sz="1000" b="0" i="0">
                <a:solidFill>
                  <a:schemeClr val="tx1"/>
                </a:solidFill>
                <a:latin typeface="Roboto Light"/>
                <a:cs typeface="Roboto Light"/>
              </a:defRPr>
            </a:lvl4pPr>
            <a:lvl5pPr marL="1827821" indent="0">
              <a:lnSpc>
                <a:spcPct val="130000"/>
              </a:lnSpc>
              <a:spcBef>
                <a:spcPts val="0"/>
              </a:spcBef>
              <a:buFont typeface="Arial"/>
              <a:buNone/>
              <a:defRPr sz="1000" b="0" i="0">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p:cNvSpPr>
            <a:spLocks noGrp="1"/>
          </p:cNvSpPr>
          <p:nvPr>
            <p:ph type="ftr" sz="quarter" idx="17"/>
          </p:nvPr>
        </p:nvSpPr>
        <p:spPr>
          <a:xfrm>
            <a:off x="4572000" y="4705373"/>
            <a:ext cx="4320000" cy="148167"/>
          </a:xfrm>
          <a:prstGeom prst="rect">
            <a:avLst/>
          </a:prstGeom>
        </p:spPr>
        <p:txBody>
          <a:bodyPr/>
          <a:lstStyle/>
          <a:p>
            <a:r>
              <a:rPr lang="en-US" dirty="0"/>
              <a:t>www.graphicriver.net/goashape</a:t>
            </a:r>
          </a:p>
        </p:txBody>
      </p:sp>
      <p:sp>
        <p:nvSpPr>
          <p:cNvPr id="4" name="Title 3"/>
          <p:cNvSpPr>
            <a:spLocks noGrp="1"/>
          </p:cNvSpPr>
          <p:nvPr>
            <p:ph type="title"/>
          </p:nvPr>
        </p:nvSpPr>
        <p:spPr/>
        <p:txBody>
          <a:bodyPr vert="horz"/>
          <a:lstStyle/>
          <a:p>
            <a:r>
              <a:rPr lang="x-none"/>
              <a:t>Click to edit Master title style</a:t>
            </a:r>
            <a:endParaRPr lang="en-US"/>
          </a:p>
        </p:txBody>
      </p:sp>
      <p:sp>
        <p:nvSpPr>
          <p:cNvPr id="6" name="Slide Number Placeholder 3"/>
          <p:cNvSpPr>
            <a:spLocks noGrp="1"/>
          </p:cNvSpPr>
          <p:nvPr>
            <p:ph type="sldNum" sz="quarter" idx="4"/>
          </p:nvPr>
        </p:nvSpPr>
        <p:spPr>
          <a:xfrm>
            <a:off x="8363213" y="535730"/>
            <a:ext cx="462117" cy="441914"/>
          </a:xfrm>
          <a:prstGeom prst="wedgeRectCallout">
            <a:avLst/>
          </a:prstGeom>
          <a:noFill/>
          <a:ln w="12700" cmpd="sng">
            <a:solidFill>
              <a:schemeClr val="accent2"/>
            </a:solidFill>
          </a:ln>
        </p:spPr>
        <p:txBody>
          <a:bodyPr wrap="none" lIns="143963" tIns="134997" rIns="143963" bIns="134997" anchor="ctr" anchorCtr="1">
            <a:spAutoFit/>
          </a:bodyPr>
          <a:lstStyle>
            <a:lvl1pPr>
              <a:defRPr lang="en-US" sz="1100">
                <a:ln>
                  <a:noFill/>
                </a:ln>
                <a:solidFill>
                  <a:schemeClr val="accent2"/>
                </a:solidFill>
                <a:latin typeface="Roboto Light"/>
                <a:cs typeface="Roboto Light"/>
              </a:defRPr>
            </a:lvl1pPr>
          </a:lstStyle>
          <a:p>
            <a:pPr defTabSz="685783"/>
            <a:fld id="{77513DED-9F41-6D4C-AADB-00EAAC4B4386}" type="slidenum">
              <a:rPr lang="en-US"/>
              <a:pPr defTabSz="685783"/>
              <a:t>‹#›</a:t>
            </a:fld>
            <a:endParaRPr lang="en-US"/>
          </a:p>
        </p:txBody>
      </p:sp>
    </p:spTree>
    <p:extLst>
      <p:ext uri="{BB962C8B-B14F-4D97-AF65-F5344CB8AC3E}">
        <p14:creationId xmlns:p14="http://schemas.microsoft.com/office/powerpoint/2010/main" val="372260297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extLst mod="1">
    <p:ext uri="{DCECCB84-F9BA-43D5-87BE-67443E8EF086}">
      <p15:sldGuideLst xmlns:p15="http://schemas.microsoft.com/office/powerpoint/2012/main">
        <p15:guide id="1" orient="horz" pos="2880" userDrawn="1">
          <p15:clr>
            <a:srgbClr val="FBAE40"/>
          </p15:clr>
        </p15:guide>
        <p15:guide id="2" pos="3840" userDrawn="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0_Slide 1">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a:lstStyle/>
          <a:p>
            <a:r>
              <a:rPr lang="sk-SK"/>
              <a:t>Click to edit Master title style</a:t>
            </a:r>
            <a:endParaRPr lang="en-US"/>
          </a:p>
        </p:txBody>
      </p:sp>
      <p:sp>
        <p:nvSpPr>
          <p:cNvPr id="3" name="Footer Placeholder 2"/>
          <p:cNvSpPr>
            <a:spLocks noGrp="1"/>
          </p:cNvSpPr>
          <p:nvPr>
            <p:ph type="ftr" sz="quarter" idx="10"/>
          </p:nvPr>
        </p:nvSpPr>
        <p:spPr>
          <a:xfrm>
            <a:off x="4572000" y="4705373"/>
            <a:ext cx="4320000" cy="148167"/>
          </a:xfrm>
          <a:prstGeom prst="rect">
            <a:avLst/>
          </a:prstGeom>
        </p:spPr>
        <p:txBody>
          <a:bodyPr/>
          <a:lstStyle/>
          <a:p>
            <a:r>
              <a:rPr lang="en-US" dirty="0"/>
              <a:t>www.graphicriver.net/goashape</a:t>
            </a:r>
          </a:p>
        </p:txBody>
      </p:sp>
      <p:sp>
        <p:nvSpPr>
          <p:cNvPr id="5" name="Slide Number Placeholder 3"/>
          <p:cNvSpPr>
            <a:spLocks noGrp="1"/>
          </p:cNvSpPr>
          <p:nvPr>
            <p:ph type="sldNum" sz="quarter" idx="4"/>
          </p:nvPr>
        </p:nvSpPr>
        <p:spPr>
          <a:xfrm>
            <a:off x="8363213" y="535730"/>
            <a:ext cx="462117" cy="441914"/>
          </a:xfrm>
          <a:prstGeom prst="wedgeRectCallout">
            <a:avLst/>
          </a:prstGeom>
          <a:noFill/>
          <a:ln w="12700" cmpd="sng">
            <a:solidFill>
              <a:schemeClr val="accent2"/>
            </a:solidFill>
          </a:ln>
        </p:spPr>
        <p:txBody>
          <a:bodyPr wrap="none" lIns="143963" tIns="134997" rIns="143963" bIns="134997" anchor="ctr" anchorCtr="1">
            <a:spAutoFit/>
          </a:bodyPr>
          <a:lstStyle>
            <a:lvl1pPr>
              <a:defRPr lang="en-US" sz="1100">
                <a:ln>
                  <a:noFill/>
                </a:ln>
                <a:solidFill>
                  <a:schemeClr val="accent2"/>
                </a:solidFill>
                <a:latin typeface="Roboto Light"/>
                <a:cs typeface="Roboto Light"/>
              </a:defRPr>
            </a:lvl1pPr>
          </a:lstStyle>
          <a:p>
            <a:pPr defTabSz="685783"/>
            <a:fld id="{77513DED-9F41-6D4C-AADB-00EAAC4B4386}" type="slidenum">
              <a:rPr lang="en-US"/>
              <a:pPr defTabSz="685783"/>
              <a:t>‹#›</a:t>
            </a:fld>
            <a:endParaRPr lang="en-US"/>
          </a:p>
        </p:txBody>
      </p:sp>
    </p:spTree>
    <p:extLst>
      <p:ext uri="{BB962C8B-B14F-4D97-AF65-F5344CB8AC3E}">
        <p14:creationId xmlns:p14="http://schemas.microsoft.com/office/powerpoint/2010/main" val="295259170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extLst mod="1">
    <p:ext uri="{DCECCB84-F9BA-43D5-87BE-67443E8EF086}">
      <p15:sldGuideLst xmlns:p15="http://schemas.microsoft.com/office/powerpoint/2012/main">
        <p15:guide id="1" orient="horz" pos="2880" userDrawn="1">
          <p15:clr>
            <a:srgbClr val="FBAE40"/>
          </p15:clr>
        </p15:guide>
        <p15:guide id="2" pos="3840" userDrawn="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2" name="Content Placeholder 6"/>
          <p:cNvSpPr>
            <a:spLocks noGrp="1"/>
          </p:cNvSpPr>
          <p:nvPr>
            <p:ph sz="quarter" idx="11"/>
          </p:nvPr>
        </p:nvSpPr>
        <p:spPr>
          <a:xfrm>
            <a:off x="1836000" y="0"/>
            <a:ext cx="1836000" cy="2571750"/>
          </a:xfrm>
          <a:prstGeom prst="rect">
            <a:avLst/>
          </a:prstGeom>
        </p:spPr>
        <p:txBody>
          <a:bodyPr lIns="68564" tIns="34281" rIns="68564" bIns="34281">
            <a:noAutofit/>
          </a:bodyPr>
          <a:lstStyle>
            <a:lvl1pPr marL="0" indent="0">
              <a:buNone/>
              <a:defRPr sz="1000">
                <a:latin typeface="Roboto Light"/>
                <a:cs typeface="Roboto Light"/>
              </a:defRPr>
            </a:lvl1pPr>
            <a:lvl2pPr marL="456947" indent="0">
              <a:buNone/>
              <a:defRPr sz="1000">
                <a:latin typeface="Roboto Light"/>
                <a:cs typeface="Roboto Light"/>
              </a:defRPr>
            </a:lvl2pPr>
            <a:lvl3pPr marL="913911" indent="0">
              <a:buNone/>
              <a:defRPr sz="1000">
                <a:latin typeface="Roboto Light"/>
                <a:cs typeface="Roboto Light"/>
              </a:defRPr>
            </a:lvl3pPr>
            <a:lvl4pPr marL="1370867" indent="0">
              <a:buNone/>
              <a:defRPr sz="1000">
                <a:latin typeface="Roboto Light"/>
                <a:cs typeface="Roboto Light"/>
              </a:defRPr>
            </a:lvl4pPr>
            <a:lvl5pPr marL="1827821" indent="0">
              <a:buNone/>
              <a:defRPr sz="1000">
                <a:latin typeface="Roboto Light"/>
                <a:cs typeface="Roboto Light"/>
              </a:defRPr>
            </a:lvl5pPr>
          </a:lstStyle>
          <a:p>
            <a:pPr lvl="0"/>
            <a:r>
              <a:rPr lang="x-none"/>
              <a:t>Click to edit Master text styles</a:t>
            </a:r>
            <a:endParaRPr lang="en-US"/>
          </a:p>
        </p:txBody>
      </p:sp>
      <p:sp>
        <p:nvSpPr>
          <p:cNvPr id="13" name="Content Placeholder 6"/>
          <p:cNvSpPr>
            <a:spLocks noGrp="1"/>
          </p:cNvSpPr>
          <p:nvPr>
            <p:ph sz="quarter" idx="12"/>
          </p:nvPr>
        </p:nvSpPr>
        <p:spPr>
          <a:xfrm>
            <a:off x="3672000" y="2571750"/>
            <a:ext cx="1836000" cy="2571750"/>
          </a:xfrm>
          <a:prstGeom prst="rect">
            <a:avLst/>
          </a:prstGeom>
        </p:spPr>
        <p:txBody>
          <a:bodyPr lIns="68564" tIns="34281" rIns="68564" bIns="34281">
            <a:noAutofit/>
          </a:bodyPr>
          <a:lstStyle>
            <a:lvl1pPr marL="0" indent="0">
              <a:buNone/>
              <a:defRPr sz="1000">
                <a:latin typeface="Roboto Light"/>
                <a:cs typeface="Roboto Light"/>
              </a:defRPr>
            </a:lvl1pPr>
            <a:lvl2pPr marL="456947" indent="0">
              <a:buNone/>
              <a:defRPr sz="1000">
                <a:latin typeface="Roboto Light"/>
                <a:cs typeface="Roboto Light"/>
              </a:defRPr>
            </a:lvl2pPr>
            <a:lvl3pPr marL="913911" indent="0">
              <a:buNone/>
              <a:defRPr sz="1000">
                <a:latin typeface="Roboto Light"/>
                <a:cs typeface="Roboto Light"/>
              </a:defRPr>
            </a:lvl3pPr>
            <a:lvl4pPr marL="1370867" indent="0">
              <a:buNone/>
              <a:defRPr sz="1000">
                <a:latin typeface="Roboto Light"/>
                <a:cs typeface="Roboto Light"/>
              </a:defRPr>
            </a:lvl4pPr>
            <a:lvl5pPr marL="1827821" indent="0">
              <a:buNone/>
              <a:defRPr sz="1000">
                <a:latin typeface="Roboto Light"/>
                <a:cs typeface="Roboto Light"/>
              </a:defRPr>
            </a:lvl5pPr>
          </a:lstStyle>
          <a:p>
            <a:pPr lvl="0"/>
            <a:r>
              <a:rPr lang="x-none"/>
              <a:t>Click to edit Master text styles</a:t>
            </a:r>
            <a:endParaRPr lang="en-US"/>
          </a:p>
        </p:txBody>
      </p:sp>
      <p:sp>
        <p:nvSpPr>
          <p:cNvPr id="14" name="Content Placeholder 6"/>
          <p:cNvSpPr>
            <a:spLocks noGrp="1"/>
          </p:cNvSpPr>
          <p:nvPr>
            <p:ph sz="quarter" idx="13"/>
          </p:nvPr>
        </p:nvSpPr>
        <p:spPr>
          <a:xfrm>
            <a:off x="5508000" y="2571750"/>
            <a:ext cx="1836000" cy="1295400"/>
          </a:xfrm>
          <a:prstGeom prst="rect">
            <a:avLst/>
          </a:prstGeom>
        </p:spPr>
        <p:txBody>
          <a:bodyPr lIns="68564" tIns="34281" rIns="68564" bIns="34281">
            <a:noAutofit/>
          </a:bodyPr>
          <a:lstStyle>
            <a:lvl1pPr marL="0" indent="0">
              <a:buNone/>
              <a:defRPr sz="1000">
                <a:latin typeface="Roboto Light"/>
                <a:cs typeface="Roboto Light"/>
              </a:defRPr>
            </a:lvl1pPr>
            <a:lvl2pPr marL="456947" indent="0">
              <a:buNone/>
              <a:defRPr sz="1000">
                <a:latin typeface="Roboto Light"/>
                <a:cs typeface="Roboto Light"/>
              </a:defRPr>
            </a:lvl2pPr>
            <a:lvl3pPr marL="913911" indent="0">
              <a:buNone/>
              <a:defRPr sz="1000">
                <a:latin typeface="Roboto Light"/>
                <a:cs typeface="Roboto Light"/>
              </a:defRPr>
            </a:lvl3pPr>
            <a:lvl4pPr marL="1370867" indent="0">
              <a:buNone/>
              <a:defRPr sz="1000">
                <a:latin typeface="Roboto Light"/>
                <a:cs typeface="Roboto Light"/>
              </a:defRPr>
            </a:lvl4pPr>
            <a:lvl5pPr marL="1827821" indent="0">
              <a:buNone/>
              <a:defRPr sz="1000">
                <a:latin typeface="Roboto Light"/>
                <a:cs typeface="Roboto Light"/>
              </a:defRPr>
            </a:lvl5pPr>
          </a:lstStyle>
          <a:p>
            <a:pPr lvl="0"/>
            <a:r>
              <a:rPr lang="x-none"/>
              <a:t>Click to edit Master text styles</a:t>
            </a:r>
            <a:endParaRPr lang="en-US"/>
          </a:p>
        </p:txBody>
      </p:sp>
      <p:sp>
        <p:nvSpPr>
          <p:cNvPr id="15" name="Content Placeholder 6"/>
          <p:cNvSpPr>
            <a:spLocks noGrp="1"/>
          </p:cNvSpPr>
          <p:nvPr>
            <p:ph sz="quarter" idx="14"/>
          </p:nvPr>
        </p:nvSpPr>
        <p:spPr>
          <a:xfrm>
            <a:off x="7344000" y="0"/>
            <a:ext cx="1836000" cy="2571750"/>
          </a:xfrm>
          <a:prstGeom prst="rect">
            <a:avLst/>
          </a:prstGeom>
        </p:spPr>
        <p:txBody>
          <a:bodyPr lIns="68564" tIns="34281" rIns="68564" bIns="34281">
            <a:noAutofit/>
          </a:bodyPr>
          <a:lstStyle>
            <a:lvl1pPr marL="0" indent="0">
              <a:buNone/>
              <a:defRPr sz="1000">
                <a:latin typeface="Roboto Light"/>
                <a:cs typeface="Roboto Light"/>
              </a:defRPr>
            </a:lvl1pPr>
            <a:lvl2pPr marL="456947" indent="0">
              <a:buNone/>
              <a:defRPr sz="1000">
                <a:latin typeface="Roboto Light"/>
                <a:cs typeface="Roboto Light"/>
              </a:defRPr>
            </a:lvl2pPr>
            <a:lvl3pPr marL="913911" indent="0">
              <a:buNone/>
              <a:defRPr sz="1000">
                <a:latin typeface="Roboto Light"/>
                <a:cs typeface="Roboto Light"/>
              </a:defRPr>
            </a:lvl3pPr>
            <a:lvl4pPr marL="1370867" indent="0">
              <a:buNone/>
              <a:defRPr sz="1000">
                <a:latin typeface="Roboto Light"/>
                <a:cs typeface="Roboto Light"/>
              </a:defRPr>
            </a:lvl4pPr>
            <a:lvl5pPr marL="1827821" indent="0">
              <a:buNone/>
              <a:defRPr sz="1000">
                <a:latin typeface="Roboto Light"/>
                <a:cs typeface="Roboto Light"/>
              </a:defRPr>
            </a:lvl5pPr>
          </a:lstStyle>
          <a:p>
            <a:pPr lvl="0"/>
            <a:r>
              <a:rPr lang="x-none"/>
              <a:t>Click to edit Master text styles</a:t>
            </a:r>
            <a:endParaRPr lang="en-US"/>
          </a:p>
        </p:txBody>
      </p:sp>
      <p:sp>
        <p:nvSpPr>
          <p:cNvPr id="16" name="Content Placeholder 6"/>
          <p:cNvSpPr>
            <a:spLocks noGrp="1"/>
          </p:cNvSpPr>
          <p:nvPr>
            <p:ph sz="quarter" idx="15"/>
          </p:nvPr>
        </p:nvSpPr>
        <p:spPr>
          <a:xfrm>
            <a:off x="0" y="2571750"/>
            <a:ext cx="3672000" cy="2571750"/>
          </a:xfrm>
          <a:prstGeom prst="rect">
            <a:avLst/>
          </a:prstGeom>
        </p:spPr>
        <p:txBody>
          <a:bodyPr lIns="68564" tIns="34281" rIns="68564" bIns="34281">
            <a:noAutofit/>
          </a:bodyPr>
          <a:lstStyle>
            <a:lvl1pPr marL="0" indent="0">
              <a:buNone/>
              <a:defRPr sz="1000">
                <a:latin typeface="Roboto Light"/>
                <a:cs typeface="Roboto Light"/>
              </a:defRPr>
            </a:lvl1pPr>
            <a:lvl2pPr marL="456947" indent="0">
              <a:buNone/>
              <a:defRPr sz="1000">
                <a:latin typeface="Roboto Light"/>
                <a:cs typeface="Roboto Light"/>
              </a:defRPr>
            </a:lvl2pPr>
            <a:lvl3pPr marL="913911" indent="0">
              <a:buNone/>
              <a:defRPr sz="1000">
                <a:latin typeface="Roboto Light"/>
                <a:cs typeface="Roboto Light"/>
              </a:defRPr>
            </a:lvl3pPr>
            <a:lvl4pPr marL="1370867" indent="0">
              <a:buNone/>
              <a:defRPr sz="1000">
                <a:latin typeface="Roboto Light"/>
                <a:cs typeface="Roboto Light"/>
              </a:defRPr>
            </a:lvl4pPr>
            <a:lvl5pPr marL="1827821" indent="0">
              <a:buNone/>
              <a:defRPr sz="1000">
                <a:latin typeface="Roboto Light"/>
                <a:cs typeface="Roboto Light"/>
              </a:defRPr>
            </a:lvl5pPr>
          </a:lstStyle>
          <a:p>
            <a:pPr lvl="0"/>
            <a:r>
              <a:rPr lang="x-none"/>
              <a:t>Click to edit Master text styles</a:t>
            </a:r>
            <a:endParaRPr lang="en-US"/>
          </a:p>
        </p:txBody>
      </p:sp>
      <p:sp>
        <p:nvSpPr>
          <p:cNvPr id="18" name="Content Placeholder 6"/>
          <p:cNvSpPr>
            <a:spLocks noGrp="1"/>
          </p:cNvSpPr>
          <p:nvPr>
            <p:ph sz="quarter" idx="17"/>
          </p:nvPr>
        </p:nvSpPr>
        <p:spPr>
          <a:xfrm>
            <a:off x="7344000" y="2571750"/>
            <a:ext cx="1836000" cy="2571750"/>
          </a:xfrm>
          <a:prstGeom prst="rect">
            <a:avLst/>
          </a:prstGeom>
        </p:spPr>
        <p:txBody>
          <a:bodyPr lIns="68564" tIns="34281" rIns="68564" bIns="34281">
            <a:noAutofit/>
          </a:bodyPr>
          <a:lstStyle>
            <a:lvl1pPr marL="0" indent="0">
              <a:buNone/>
              <a:defRPr sz="1000">
                <a:latin typeface="Roboto Light"/>
                <a:cs typeface="Roboto Light"/>
              </a:defRPr>
            </a:lvl1pPr>
            <a:lvl2pPr marL="456947" indent="0">
              <a:buNone/>
              <a:defRPr sz="1000">
                <a:latin typeface="Roboto Light"/>
                <a:cs typeface="Roboto Light"/>
              </a:defRPr>
            </a:lvl2pPr>
            <a:lvl3pPr marL="913911" indent="0">
              <a:buNone/>
              <a:defRPr sz="1000">
                <a:latin typeface="Roboto Light"/>
                <a:cs typeface="Roboto Light"/>
              </a:defRPr>
            </a:lvl3pPr>
            <a:lvl4pPr marL="1370867" indent="0">
              <a:buNone/>
              <a:defRPr sz="1000">
                <a:latin typeface="Roboto Light"/>
                <a:cs typeface="Roboto Light"/>
              </a:defRPr>
            </a:lvl4pPr>
            <a:lvl5pPr marL="1827821" indent="0">
              <a:buNone/>
              <a:defRPr sz="1000">
                <a:latin typeface="Roboto Light"/>
                <a:cs typeface="Roboto Light"/>
              </a:defRPr>
            </a:lvl5pPr>
          </a:lstStyle>
          <a:p>
            <a:pPr lvl="0"/>
            <a:r>
              <a:rPr lang="x-none"/>
              <a:t>Click to edit Master text styles</a:t>
            </a:r>
            <a:endParaRPr lang="en-US"/>
          </a:p>
        </p:txBody>
      </p:sp>
      <p:sp>
        <p:nvSpPr>
          <p:cNvPr id="19" name="Content Placeholder 6"/>
          <p:cNvSpPr>
            <a:spLocks noGrp="1"/>
          </p:cNvSpPr>
          <p:nvPr>
            <p:ph sz="quarter" idx="18"/>
          </p:nvPr>
        </p:nvSpPr>
        <p:spPr>
          <a:xfrm>
            <a:off x="5508000" y="3867155"/>
            <a:ext cx="1836000" cy="1295400"/>
          </a:xfrm>
          <a:prstGeom prst="rect">
            <a:avLst/>
          </a:prstGeom>
        </p:spPr>
        <p:txBody>
          <a:bodyPr lIns="68564" tIns="34281" rIns="68564" bIns="34281">
            <a:noAutofit/>
          </a:bodyPr>
          <a:lstStyle>
            <a:lvl1pPr marL="0" indent="0">
              <a:buNone/>
              <a:defRPr sz="1000">
                <a:latin typeface="Roboto Light"/>
                <a:cs typeface="Roboto Light"/>
              </a:defRPr>
            </a:lvl1pPr>
            <a:lvl2pPr marL="456947" indent="0">
              <a:buNone/>
              <a:defRPr sz="1000">
                <a:latin typeface="Roboto Light"/>
                <a:cs typeface="Roboto Light"/>
              </a:defRPr>
            </a:lvl2pPr>
            <a:lvl3pPr marL="913911" indent="0">
              <a:buNone/>
              <a:defRPr sz="1000">
                <a:latin typeface="Roboto Light"/>
                <a:cs typeface="Roboto Light"/>
              </a:defRPr>
            </a:lvl3pPr>
            <a:lvl4pPr marL="1370867" indent="0">
              <a:buNone/>
              <a:defRPr sz="1000">
                <a:latin typeface="Roboto Light"/>
                <a:cs typeface="Roboto Light"/>
              </a:defRPr>
            </a:lvl4pPr>
            <a:lvl5pPr marL="1827821" indent="0">
              <a:buNone/>
              <a:defRPr sz="1000">
                <a:latin typeface="Roboto Light"/>
                <a:cs typeface="Roboto Light"/>
              </a:defRPr>
            </a:lvl5pPr>
          </a:lstStyle>
          <a:p>
            <a:pPr lvl="0"/>
            <a:r>
              <a:rPr lang="x-none"/>
              <a:t>Click to edit Master text styles</a:t>
            </a:r>
            <a:endParaRPr lang="en-US"/>
          </a:p>
        </p:txBody>
      </p:sp>
      <p:sp>
        <p:nvSpPr>
          <p:cNvPr id="22" name="Content Placeholder 6"/>
          <p:cNvSpPr>
            <a:spLocks noGrp="1"/>
          </p:cNvSpPr>
          <p:nvPr>
            <p:ph sz="quarter" idx="19"/>
          </p:nvPr>
        </p:nvSpPr>
        <p:spPr>
          <a:xfrm>
            <a:off x="0" y="1276352"/>
            <a:ext cx="1836000" cy="1295400"/>
          </a:xfrm>
          <a:prstGeom prst="rect">
            <a:avLst/>
          </a:prstGeom>
        </p:spPr>
        <p:txBody>
          <a:bodyPr lIns="68564" tIns="34281" rIns="68564" bIns="34281">
            <a:noAutofit/>
          </a:bodyPr>
          <a:lstStyle>
            <a:lvl1pPr marL="0" indent="0">
              <a:buNone/>
              <a:defRPr sz="1000">
                <a:latin typeface="Roboto Light"/>
                <a:cs typeface="Roboto Light"/>
              </a:defRPr>
            </a:lvl1pPr>
            <a:lvl2pPr marL="456947" indent="0">
              <a:buNone/>
              <a:defRPr sz="1000">
                <a:latin typeface="Roboto Light"/>
                <a:cs typeface="Roboto Light"/>
              </a:defRPr>
            </a:lvl2pPr>
            <a:lvl3pPr marL="913911" indent="0">
              <a:buNone/>
              <a:defRPr sz="1000">
                <a:latin typeface="Roboto Light"/>
                <a:cs typeface="Roboto Light"/>
              </a:defRPr>
            </a:lvl3pPr>
            <a:lvl4pPr marL="1370867" indent="0">
              <a:buNone/>
              <a:defRPr sz="1000">
                <a:latin typeface="Roboto Light"/>
                <a:cs typeface="Roboto Light"/>
              </a:defRPr>
            </a:lvl4pPr>
            <a:lvl5pPr marL="1827821" indent="0">
              <a:buNone/>
              <a:defRPr sz="1000">
                <a:latin typeface="Roboto Light"/>
                <a:cs typeface="Roboto Light"/>
              </a:defRPr>
            </a:lvl5pPr>
          </a:lstStyle>
          <a:p>
            <a:pPr lvl="0"/>
            <a:r>
              <a:rPr lang="x-none"/>
              <a:t>Click to edit Master text styles</a:t>
            </a:r>
            <a:endParaRPr lang="en-US"/>
          </a:p>
        </p:txBody>
      </p:sp>
      <p:sp>
        <p:nvSpPr>
          <p:cNvPr id="23" name="Content Placeholder 6"/>
          <p:cNvSpPr>
            <a:spLocks noGrp="1"/>
          </p:cNvSpPr>
          <p:nvPr>
            <p:ph sz="quarter" idx="20"/>
          </p:nvPr>
        </p:nvSpPr>
        <p:spPr>
          <a:xfrm>
            <a:off x="0" y="-21167"/>
            <a:ext cx="1836000" cy="1295400"/>
          </a:xfrm>
          <a:prstGeom prst="rect">
            <a:avLst/>
          </a:prstGeom>
        </p:spPr>
        <p:txBody>
          <a:bodyPr lIns="68564" tIns="34281" rIns="68564" bIns="34281">
            <a:noAutofit/>
          </a:bodyPr>
          <a:lstStyle>
            <a:lvl1pPr marL="0" indent="0">
              <a:buNone/>
              <a:defRPr sz="1000">
                <a:latin typeface="Roboto Light"/>
                <a:cs typeface="Roboto Light"/>
              </a:defRPr>
            </a:lvl1pPr>
            <a:lvl2pPr marL="456947" indent="0">
              <a:buNone/>
              <a:defRPr sz="1000">
                <a:latin typeface="Roboto Light"/>
                <a:cs typeface="Roboto Light"/>
              </a:defRPr>
            </a:lvl2pPr>
            <a:lvl3pPr marL="913911" indent="0">
              <a:buNone/>
              <a:defRPr sz="1000">
                <a:latin typeface="Roboto Light"/>
                <a:cs typeface="Roboto Light"/>
              </a:defRPr>
            </a:lvl3pPr>
            <a:lvl4pPr marL="1370867" indent="0">
              <a:buNone/>
              <a:defRPr sz="1000">
                <a:latin typeface="Roboto Light"/>
                <a:cs typeface="Roboto Light"/>
              </a:defRPr>
            </a:lvl4pPr>
            <a:lvl5pPr marL="1827821" indent="0">
              <a:buNone/>
              <a:defRPr sz="1000">
                <a:latin typeface="Roboto Light"/>
                <a:cs typeface="Roboto Light"/>
              </a:defRPr>
            </a:lvl5pPr>
          </a:lstStyle>
          <a:p>
            <a:pPr lvl="0"/>
            <a:r>
              <a:rPr lang="x-none"/>
              <a:t>Click to edit Master text styles</a:t>
            </a:r>
            <a:endParaRPr lang="en-US"/>
          </a:p>
        </p:txBody>
      </p:sp>
      <p:sp>
        <p:nvSpPr>
          <p:cNvPr id="9" name="Text Placeholder 8"/>
          <p:cNvSpPr>
            <a:spLocks noGrp="1"/>
          </p:cNvSpPr>
          <p:nvPr>
            <p:ph type="body" sz="quarter" idx="21"/>
          </p:nvPr>
        </p:nvSpPr>
        <p:spPr>
          <a:xfrm>
            <a:off x="3962436" y="1276355"/>
            <a:ext cx="3124201" cy="990600"/>
          </a:xfrm>
          <a:prstGeom prst="rect">
            <a:avLst/>
          </a:prstGeom>
        </p:spPr>
        <p:txBody>
          <a:bodyPr vert="horz" lIns="68564" tIns="34281" rIns="68564" bIns="34281"/>
          <a:lstStyle>
            <a:lvl1pPr>
              <a:lnSpc>
                <a:spcPct val="120000"/>
              </a:lnSpc>
              <a:defRPr>
                <a:solidFill>
                  <a:srgbClr val="FFFFFF"/>
                </a:solidFill>
              </a:defRPr>
            </a:lvl1pPr>
            <a:lvl2pPr>
              <a:lnSpc>
                <a:spcPct val="120000"/>
              </a:lnSpc>
              <a:defRPr>
                <a:solidFill>
                  <a:schemeClr val="accent3"/>
                </a:solidFill>
              </a:defRPr>
            </a:lvl2pPr>
            <a:lvl3pPr>
              <a:lnSpc>
                <a:spcPct val="120000"/>
              </a:lnSpc>
              <a:defRPr>
                <a:solidFill>
                  <a:schemeClr val="accent3"/>
                </a:solidFill>
              </a:defRPr>
            </a:lvl3pPr>
            <a:lvl4pPr>
              <a:lnSpc>
                <a:spcPct val="120000"/>
              </a:lnSpc>
              <a:defRPr>
                <a:solidFill>
                  <a:schemeClr val="accent3"/>
                </a:solidFill>
              </a:defRPr>
            </a:lvl4pPr>
            <a:lvl5pPr>
              <a:lnSpc>
                <a:spcPct val="120000"/>
              </a:lnSpc>
              <a:defRPr>
                <a:solidFill>
                  <a:schemeClr val="accent3"/>
                </a:solidFill>
              </a:defRPr>
            </a:lvl5pPr>
          </a:lstStyle>
          <a:p>
            <a:pPr lvl="0"/>
            <a:endParaRPr lang="en-US"/>
          </a:p>
        </p:txBody>
      </p:sp>
    </p:spTree>
    <p:extLst>
      <p:ext uri="{BB962C8B-B14F-4D97-AF65-F5344CB8AC3E}">
        <p14:creationId xmlns:p14="http://schemas.microsoft.com/office/powerpoint/2010/main" val="409148408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Slide 1">
    <p:spTree>
      <p:nvGrpSpPr>
        <p:cNvPr id="1" name=""/>
        <p:cNvGrpSpPr/>
        <p:nvPr/>
      </p:nvGrpSpPr>
      <p:grpSpPr>
        <a:xfrm>
          <a:off x="0" y="0"/>
          <a:ext cx="0" cy="0"/>
          <a:chOff x="0" y="0"/>
          <a:chExt cx="0" cy="0"/>
        </a:xfrm>
      </p:grpSpPr>
      <p:sp>
        <p:nvSpPr>
          <p:cNvPr id="7" name="Picture Placeholder 6"/>
          <p:cNvSpPr>
            <a:spLocks noGrp="1" noChangeAspect="1"/>
          </p:cNvSpPr>
          <p:nvPr>
            <p:ph type="pic" sz="quarter" idx="17"/>
          </p:nvPr>
        </p:nvSpPr>
        <p:spPr>
          <a:xfrm>
            <a:off x="4572000" y="0"/>
            <a:ext cx="4572000" cy="5143500"/>
          </a:xfrm>
          <a:prstGeom prst="rect">
            <a:avLst/>
          </a:prstGeom>
          <a:noFill/>
          <a:effectLst/>
        </p:spPr>
        <p:txBody>
          <a:bodyPr>
            <a:normAutofit/>
          </a:bodyPr>
          <a:lstStyle>
            <a:lvl1pPr marL="0" indent="0">
              <a:buNone/>
              <a:defRPr sz="1000"/>
            </a:lvl1pPr>
          </a:lstStyle>
          <a:p>
            <a:endParaRPr lang="en-US"/>
          </a:p>
        </p:txBody>
      </p:sp>
      <p:sp>
        <p:nvSpPr>
          <p:cNvPr id="9" name="Text Placeholder 8"/>
          <p:cNvSpPr>
            <a:spLocks noGrp="1"/>
          </p:cNvSpPr>
          <p:nvPr>
            <p:ph type="body" sz="quarter" idx="21"/>
          </p:nvPr>
        </p:nvSpPr>
        <p:spPr>
          <a:xfrm>
            <a:off x="252416" y="1352550"/>
            <a:ext cx="4319588" cy="2895600"/>
          </a:xfrm>
          <a:prstGeom prst="rect">
            <a:avLst/>
          </a:prstGeom>
        </p:spPr>
        <p:txBody>
          <a:bodyPr>
            <a:noAutofit/>
          </a:bodyPr>
          <a:lstStyle>
            <a:lvl1pPr marL="0" indent="0" algn="l">
              <a:lnSpc>
                <a:spcPct val="120000"/>
              </a:lnSpc>
              <a:buNone/>
              <a:defRPr sz="1000">
                <a:latin typeface="Roboto Light"/>
                <a:cs typeface="Roboto Light"/>
              </a:defRPr>
            </a:lvl1pPr>
            <a:lvl2pPr marL="456947" indent="0" algn="l">
              <a:lnSpc>
                <a:spcPct val="120000"/>
              </a:lnSpc>
              <a:buNone/>
              <a:defRPr sz="1000">
                <a:latin typeface="Roboto Light"/>
                <a:cs typeface="Roboto Light"/>
              </a:defRPr>
            </a:lvl2pPr>
            <a:lvl3pPr marL="913911" indent="0" algn="l">
              <a:lnSpc>
                <a:spcPct val="120000"/>
              </a:lnSpc>
              <a:buNone/>
              <a:defRPr sz="1000">
                <a:latin typeface="Roboto Light"/>
                <a:cs typeface="Roboto Light"/>
              </a:defRPr>
            </a:lvl3pPr>
            <a:lvl4pPr marL="1370867" indent="0" algn="l">
              <a:lnSpc>
                <a:spcPct val="120000"/>
              </a:lnSpc>
              <a:buNone/>
              <a:defRPr sz="1000">
                <a:latin typeface="Roboto Light"/>
                <a:cs typeface="Roboto Light"/>
              </a:defRPr>
            </a:lvl4pPr>
            <a:lvl5pPr marL="1827821" indent="0" algn="l">
              <a:lnSpc>
                <a:spcPct val="120000"/>
              </a:lnSpc>
              <a:buNone/>
              <a:defRPr sz="1000">
                <a:latin typeface="Roboto Light"/>
                <a:cs typeface="Roboto Light"/>
              </a:defRPr>
            </a:lvl5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ifth level</a:t>
            </a:r>
            <a:endParaRPr lang="en-US"/>
          </a:p>
        </p:txBody>
      </p:sp>
      <p:sp>
        <p:nvSpPr>
          <p:cNvPr id="3" name="Title 2"/>
          <p:cNvSpPr>
            <a:spLocks noGrp="1"/>
          </p:cNvSpPr>
          <p:nvPr>
            <p:ph type="title"/>
          </p:nvPr>
        </p:nvSpPr>
        <p:spPr/>
        <p:txBody>
          <a:bodyPr vert="horz"/>
          <a:lstStyle/>
          <a:p>
            <a:r>
              <a:rPr lang="x-none"/>
              <a:t>Click to edit Master title style</a:t>
            </a:r>
            <a:endParaRPr lang="en-US"/>
          </a:p>
        </p:txBody>
      </p:sp>
      <p:sp>
        <p:nvSpPr>
          <p:cNvPr id="4" name="Footer Placeholder 3"/>
          <p:cNvSpPr>
            <a:spLocks noGrp="1"/>
          </p:cNvSpPr>
          <p:nvPr>
            <p:ph type="ftr" sz="quarter" idx="22"/>
          </p:nvPr>
        </p:nvSpPr>
        <p:spPr/>
        <p:txBody>
          <a:bodyPr/>
          <a:lstStyle/>
          <a:p>
            <a:r>
              <a:rPr lang="en-US" dirty="0"/>
              <a:t>www.graphicriver.net/goashape</a:t>
            </a:r>
          </a:p>
        </p:txBody>
      </p:sp>
    </p:spTree>
    <p:extLst>
      <p:ext uri="{BB962C8B-B14F-4D97-AF65-F5344CB8AC3E}">
        <p14:creationId xmlns:p14="http://schemas.microsoft.com/office/powerpoint/2010/main" val="97725479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extLst mod="1">
    <p:ext uri="{DCECCB84-F9BA-43D5-87BE-67443E8EF086}">
      <p15:sldGuideLst xmlns:p15="http://schemas.microsoft.com/office/powerpoint/2012/main">
        <p15:guide id="1" orient="horz" pos="2880" userDrawn="1">
          <p15:clr>
            <a:srgbClr val="FBAE40"/>
          </p15:clr>
        </p15:guide>
        <p15:guide id="2" pos="3840" userDrawn="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_Slide 1">
    <p:spTree>
      <p:nvGrpSpPr>
        <p:cNvPr id="1" name=""/>
        <p:cNvGrpSpPr/>
        <p:nvPr/>
      </p:nvGrpSpPr>
      <p:grpSpPr>
        <a:xfrm>
          <a:off x="0" y="0"/>
          <a:ext cx="0" cy="0"/>
          <a:chOff x="0" y="0"/>
          <a:chExt cx="0" cy="0"/>
        </a:xfrm>
      </p:grpSpPr>
      <p:sp>
        <p:nvSpPr>
          <p:cNvPr id="6" name="Right Triangle 5"/>
          <p:cNvSpPr/>
          <p:nvPr userDrawn="1"/>
        </p:nvSpPr>
        <p:spPr>
          <a:xfrm rot="20627121" flipV="1">
            <a:off x="-883459" y="-1048141"/>
            <a:ext cx="9679995" cy="9679995"/>
          </a:xfrm>
          <a:prstGeom prst="rtTriangl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91418" tIns="45708" rIns="91418" bIns="45708" rtlCol="0" anchor="ctr"/>
          <a:lstStyle/>
          <a:p>
            <a:pPr algn="ctr"/>
            <a:endParaRPr lang="en-US" sz="1800"/>
          </a:p>
        </p:txBody>
      </p:sp>
      <p:sp>
        <p:nvSpPr>
          <p:cNvPr id="9" name="Text Placeholder 8"/>
          <p:cNvSpPr>
            <a:spLocks noGrp="1"/>
          </p:cNvSpPr>
          <p:nvPr>
            <p:ph type="body" sz="quarter" idx="21"/>
          </p:nvPr>
        </p:nvSpPr>
        <p:spPr>
          <a:xfrm>
            <a:off x="252412" y="1352550"/>
            <a:ext cx="3960000" cy="533400"/>
          </a:xfrm>
          <a:prstGeom prst="rect">
            <a:avLst/>
          </a:prstGeom>
        </p:spPr>
        <p:txBody>
          <a:bodyPr>
            <a:noAutofit/>
          </a:bodyPr>
          <a:lstStyle>
            <a:lvl1pPr marL="0" indent="0" algn="l">
              <a:lnSpc>
                <a:spcPct val="120000"/>
              </a:lnSpc>
              <a:buNone/>
              <a:defRPr sz="1000">
                <a:latin typeface="Roboto Light"/>
                <a:cs typeface="Roboto Light"/>
              </a:defRPr>
            </a:lvl1pPr>
            <a:lvl2pPr marL="456947" indent="0" algn="l">
              <a:lnSpc>
                <a:spcPct val="120000"/>
              </a:lnSpc>
              <a:buNone/>
              <a:defRPr sz="1000">
                <a:latin typeface="Roboto Light"/>
                <a:cs typeface="Roboto Light"/>
              </a:defRPr>
            </a:lvl2pPr>
            <a:lvl3pPr marL="913911" indent="0" algn="l">
              <a:lnSpc>
                <a:spcPct val="120000"/>
              </a:lnSpc>
              <a:buNone/>
              <a:defRPr sz="1000">
                <a:latin typeface="Roboto Light"/>
                <a:cs typeface="Roboto Light"/>
              </a:defRPr>
            </a:lvl3pPr>
            <a:lvl4pPr marL="1370867" indent="0" algn="l">
              <a:lnSpc>
                <a:spcPct val="120000"/>
              </a:lnSpc>
              <a:buNone/>
              <a:defRPr sz="1000">
                <a:latin typeface="Roboto Light"/>
                <a:cs typeface="Roboto Light"/>
              </a:defRPr>
            </a:lvl4pPr>
            <a:lvl5pPr marL="1827821" indent="0" algn="l">
              <a:lnSpc>
                <a:spcPct val="120000"/>
              </a:lnSpc>
              <a:buNone/>
              <a:defRPr sz="1000">
                <a:latin typeface="Roboto Light"/>
                <a:cs typeface="Roboto Light"/>
              </a:defRPr>
            </a:lvl5pPr>
          </a:lstStyle>
          <a:p>
            <a:pPr lvl="0"/>
            <a:r>
              <a:rPr lang="x-none"/>
              <a:t>Click to edit Master text styles</a:t>
            </a:r>
          </a:p>
          <a:p>
            <a:pPr lvl="1"/>
            <a:r>
              <a:rPr lang="x-none"/>
              <a:t>Second level</a:t>
            </a:r>
            <a:endParaRPr lang="en-US"/>
          </a:p>
        </p:txBody>
      </p:sp>
      <p:sp>
        <p:nvSpPr>
          <p:cNvPr id="3" name="Title 2"/>
          <p:cNvSpPr>
            <a:spLocks noGrp="1"/>
          </p:cNvSpPr>
          <p:nvPr>
            <p:ph type="title"/>
          </p:nvPr>
        </p:nvSpPr>
        <p:spPr/>
        <p:txBody>
          <a:bodyPr vert="horz"/>
          <a:lstStyle/>
          <a:p>
            <a:r>
              <a:rPr lang="x-none"/>
              <a:t>Click to edit Master title style</a:t>
            </a:r>
            <a:endParaRPr lang="en-US"/>
          </a:p>
        </p:txBody>
      </p:sp>
      <p:sp>
        <p:nvSpPr>
          <p:cNvPr id="10" name="Text Placeholder 8"/>
          <p:cNvSpPr>
            <a:spLocks noGrp="1"/>
          </p:cNvSpPr>
          <p:nvPr>
            <p:ph type="body" sz="quarter" idx="23"/>
          </p:nvPr>
        </p:nvSpPr>
        <p:spPr>
          <a:xfrm>
            <a:off x="252412" y="1885952"/>
            <a:ext cx="3600000" cy="533400"/>
          </a:xfrm>
          <a:prstGeom prst="rect">
            <a:avLst/>
          </a:prstGeom>
        </p:spPr>
        <p:txBody>
          <a:bodyPr>
            <a:noAutofit/>
          </a:bodyPr>
          <a:lstStyle>
            <a:lvl1pPr marL="0" indent="0" algn="l">
              <a:lnSpc>
                <a:spcPct val="120000"/>
              </a:lnSpc>
              <a:buNone/>
              <a:defRPr sz="1000">
                <a:latin typeface="Roboto Light"/>
                <a:cs typeface="Roboto Light"/>
              </a:defRPr>
            </a:lvl1pPr>
            <a:lvl2pPr marL="456947" indent="0" algn="l">
              <a:lnSpc>
                <a:spcPct val="120000"/>
              </a:lnSpc>
              <a:buNone/>
              <a:defRPr sz="1000">
                <a:latin typeface="Roboto Light"/>
                <a:cs typeface="Roboto Light"/>
              </a:defRPr>
            </a:lvl2pPr>
            <a:lvl3pPr marL="913911" indent="0" algn="l">
              <a:lnSpc>
                <a:spcPct val="120000"/>
              </a:lnSpc>
              <a:buNone/>
              <a:defRPr sz="1000">
                <a:latin typeface="Roboto Light"/>
                <a:cs typeface="Roboto Light"/>
              </a:defRPr>
            </a:lvl3pPr>
            <a:lvl4pPr marL="1370867" indent="0" algn="l">
              <a:lnSpc>
                <a:spcPct val="120000"/>
              </a:lnSpc>
              <a:buNone/>
              <a:defRPr sz="1000">
                <a:latin typeface="Roboto Light"/>
                <a:cs typeface="Roboto Light"/>
              </a:defRPr>
            </a:lvl4pPr>
            <a:lvl5pPr marL="1827821" indent="0" algn="l">
              <a:lnSpc>
                <a:spcPct val="120000"/>
              </a:lnSpc>
              <a:buNone/>
              <a:defRPr sz="1000">
                <a:latin typeface="Roboto Light"/>
                <a:cs typeface="Roboto Light"/>
              </a:defRPr>
            </a:lvl5pPr>
          </a:lstStyle>
          <a:p>
            <a:pPr lvl="0"/>
            <a:r>
              <a:rPr lang="x-none"/>
              <a:t>Click to edit Master text styles</a:t>
            </a:r>
          </a:p>
          <a:p>
            <a:pPr lvl="1"/>
            <a:r>
              <a:rPr lang="x-none"/>
              <a:t>Second level</a:t>
            </a:r>
            <a:endParaRPr lang="en-US"/>
          </a:p>
        </p:txBody>
      </p:sp>
      <p:sp>
        <p:nvSpPr>
          <p:cNvPr id="11" name="Text Placeholder 8"/>
          <p:cNvSpPr>
            <a:spLocks noGrp="1"/>
          </p:cNvSpPr>
          <p:nvPr>
            <p:ph type="body" sz="quarter" idx="24"/>
          </p:nvPr>
        </p:nvSpPr>
        <p:spPr>
          <a:xfrm>
            <a:off x="252436" y="2419355"/>
            <a:ext cx="3239999" cy="533400"/>
          </a:xfrm>
          <a:prstGeom prst="rect">
            <a:avLst/>
          </a:prstGeom>
        </p:spPr>
        <p:txBody>
          <a:bodyPr>
            <a:noAutofit/>
          </a:bodyPr>
          <a:lstStyle>
            <a:lvl1pPr marL="0" indent="0" algn="l">
              <a:lnSpc>
                <a:spcPct val="120000"/>
              </a:lnSpc>
              <a:buNone/>
              <a:defRPr sz="1000">
                <a:latin typeface="Roboto Light"/>
                <a:cs typeface="Roboto Light"/>
              </a:defRPr>
            </a:lvl1pPr>
            <a:lvl2pPr marL="456947" indent="0" algn="l">
              <a:lnSpc>
                <a:spcPct val="120000"/>
              </a:lnSpc>
              <a:buNone/>
              <a:defRPr sz="1000">
                <a:latin typeface="Roboto Light"/>
                <a:cs typeface="Roboto Light"/>
              </a:defRPr>
            </a:lvl2pPr>
            <a:lvl3pPr marL="913911" indent="0" algn="l">
              <a:lnSpc>
                <a:spcPct val="120000"/>
              </a:lnSpc>
              <a:buNone/>
              <a:defRPr sz="1000">
                <a:latin typeface="Roboto Light"/>
                <a:cs typeface="Roboto Light"/>
              </a:defRPr>
            </a:lvl3pPr>
            <a:lvl4pPr marL="1370867" indent="0" algn="l">
              <a:lnSpc>
                <a:spcPct val="120000"/>
              </a:lnSpc>
              <a:buNone/>
              <a:defRPr sz="1000">
                <a:latin typeface="Roboto Light"/>
                <a:cs typeface="Roboto Light"/>
              </a:defRPr>
            </a:lvl4pPr>
            <a:lvl5pPr marL="1827821" indent="0" algn="l">
              <a:lnSpc>
                <a:spcPct val="120000"/>
              </a:lnSpc>
              <a:buNone/>
              <a:defRPr sz="1000">
                <a:latin typeface="Roboto Light"/>
                <a:cs typeface="Roboto Light"/>
              </a:defRPr>
            </a:lvl5pPr>
          </a:lstStyle>
          <a:p>
            <a:pPr lvl="0"/>
            <a:r>
              <a:rPr lang="x-none"/>
              <a:t>Click to edit Master text styles</a:t>
            </a:r>
          </a:p>
          <a:p>
            <a:pPr lvl="1"/>
            <a:r>
              <a:rPr lang="x-none"/>
              <a:t>Second level</a:t>
            </a:r>
            <a:endParaRPr lang="en-US"/>
          </a:p>
        </p:txBody>
      </p:sp>
      <p:sp>
        <p:nvSpPr>
          <p:cNvPr id="12" name="Text Placeholder 8"/>
          <p:cNvSpPr>
            <a:spLocks noGrp="1"/>
          </p:cNvSpPr>
          <p:nvPr>
            <p:ph type="body" sz="quarter" idx="25"/>
          </p:nvPr>
        </p:nvSpPr>
        <p:spPr>
          <a:xfrm>
            <a:off x="252447" y="2952750"/>
            <a:ext cx="2871787" cy="533400"/>
          </a:xfrm>
          <a:prstGeom prst="rect">
            <a:avLst/>
          </a:prstGeom>
        </p:spPr>
        <p:txBody>
          <a:bodyPr>
            <a:noAutofit/>
          </a:bodyPr>
          <a:lstStyle>
            <a:lvl1pPr marL="0" indent="0" algn="l">
              <a:lnSpc>
                <a:spcPct val="120000"/>
              </a:lnSpc>
              <a:buNone/>
              <a:defRPr sz="1000">
                <a:latin typeface="Roboto Light"/>
                <a:cs typeface="Roboto Light"/>
              </a:defRPr>
            </a:lvl1pPr>
            <a:lvl2pPr marL="456947" indent="0" algn="l">
              <a:lnSpc>
                <a:spcPct val="120000"/>
              </a:lnSpc>
              <a:buNone/>
              <a:defRPr sz="1000">
                <a:latin typeface="Roboto Light"/>
                <a:cs typeface="Roboto Light"/>
              </a:defRPr>
            </a:lvl2pPr>
            <a:lvl3pPr marL="913911" indent="0" algn="l">
              <a:lnSpc>
                <a:spcPct val="120000"/>
              </a:lnSpc>
              <a:buNone/>
              <a:defRPr sz="1000">
                <a:latin typeface="Roboto Light"/>
                <a:cs typeface="Roboto Light"/>
              </a:defRPr>
            </a:lvl3pPr>
            <a:lvl4pPr marL="1370867" indent="0" algn="l">
              <a:lnSpc>
                <a:spcPct val="120000"/>
              </a:lnSpc>
              <a:buNone/>
              <a:defRPr sz="1000">
                <a:latin typeface="Roboto Light"/>
                <a:cs typeface="Roboto Light"/>
              </a:defRPr>
            </a:lvl4pPr>
            <a:lvl5pPr marL="1827821" indent="0" algn="l">
              <a:lnSpc>
                <a:spcPct val="120000"/>
              </a:lnSpc>
              <a:buNone/>
              <a:defRPr sz="1000">
                <a:latin typeface="Roboto Light"/>
                <a:cs typeface="Roboto Light"/>
              </a:defRPr>
            </a:lvl5pPr>
          </a:lstStyle>
          <a:p>
            <a:pPr lvl="0"/>
            <a:r>
              <a:rPr lang="x-none"/>
              <a:t>Click to edit Master text styles</a:t>
            </a:r>
          </a:p>
          <a:p>
            <a:pPr lvl="1"/>
            <a:r>
              <a:rPr lang="x-none"/>
              <a:t>Second level</a:t>
            </a:r>
            <a:endParaRPr lang="en-US"/>
          </a:p>
        </p:txBody>
      </p:sp>
      <p:sp>
        <p:nvSpPr>
          <p:cNvPr id="13" name="Text Placeholder 8"/>
          <p:cNvSpPr>
            <a:spLocks noGrp="1"/>
          </p:cNvSpPr>
          <p:nvPr>
            <p:ph type="body" sz="quarter" idx="26"/>
          </p:nvPr>
        </p:nvSpPr>
        <p:spPr>
          <a:xfrm>
            <a:off x="252418" y="3486152"/>
            <a:ext cx="2490788" cy="533400"/>
          </a:xfrm>
          <a:prstGeom prst="rect">
            <a:avLst/>
          </a:prstGeom>
        </p:spPr>
        <p:txBody>
          <a:bodyPr>
            <a:noAutofit/>
          </a:bodyPr>
          <a:lstStyle>
            <a:lvl1pPr marL="0" indent="0" algn="l">
              <a:lnSpc>
                <a:spcPct val="120000"/>
              </a:lnSpc>
              <a:buNone/>
              <a:defRPr sz="1000">
                <a:latin typeface="Roboto Light"/>
                <a:cs typeface="Roboto Light"/>
              </a:defRPr>
            </a:lvl1pPr>
            <a:lvl2pPr marL="456947" indent="0" algn="l">
              <a:lnSpc>
                <a:spcPct val="120000"/>
              </a:lnSpc>
              <a:buNone/>
              <a:defRPr sz="1000">
                <a:latin typeface="Roboto Light"/>
                <a:cs typeface="Roboto Light"/>
              </a:defRPr>
            </a:lvl2pPr>
            <a:lvl3pPr marL="913911" indent="0" algn="l">
              <a:lnSpc>
                <a:spcPct val="120000"/>
              </a:lnSpc>
              <a:buNone/>
              <a:defRPr sz="1000">
                <a:latin typeface="Roboto Light"/>
                <a:cs typeface="Roboto Light"/>
              </a:defRPr>
            </a:lvl3pPr>
            <a:lvl4pPr marL="1370867" indent="0" algn="l">
              <a:lnSpc>
                <a:spcPct val="120000"/>
              </a:lnSpc>
              <a:buNone/>
              <a:defRPr sz="1000">
                <a:latin typeface="Roboto Light"/>
                <a:cs typeface="Roboto Light"/>
              </a:defRPr>
            </a:lvl4pPr>
            <a:lvl5pPr marL="1827821" indent="0" algn="l">
              <a:lnSpc>
                <a:spcPct val="120000"/>
              </a:lnSpc>
              <a:buNone/>
              <a:defRPr sz="1000">
                <a:latin typeface="Roboto Light"/>
                <a:cs typeface="Roboto Light"/>
              </a:defRPr>
            </a:lvl5pPr>
          </a:lstStyle>
          <a:p>
            <a:pPr lvl="0"/>
            <a:r>
              <a:rPr lang="x-none"/>
              <a:t>Click to edit Master text styles</a:t>
            </a:r>
          </a:p>
          <a:p>
            <a:pPr lvl="1"/>
            <a:r>
              <a:rPr lang="x-none"/>
              <a:t>Second level</a:t>
            </a:r>
            <a:endParaRPr lang="en-US"/>
          </a:p>
        </p:txBody>
      </p:sp>
      <p:sp>
        <p:nvSpPr>
          <p:cNvPr id="4" name="Footer Placeholder 3"/>
          <p:cNvSpPr>
            <a:spLocks noGrp="1"/>
          </p:cNvSpPr>
          <p:nvPr>
            <p:ph type="ftr" sz="quarter" idx="27"/>
          </p:nvPr>
        </p:nvSpPr>
        <p:spPr/>
        <p:txBody>
          <a:bodyPr/>
          <a:lstStyle/>
          <a:p>
            <a:r>
              <a:rPr lang="en-US" dirty="0"/>
              <a:t>www.graphicriver.net/goashape</a:t>
            </a:r>
          </a:p>
        </p:txBody>
      </p:sp>
    </p:spTree>
    <p:extLst>
      <p:ext uri="{BB962C8B-B14F-4D97-AF65-F5344CB8AC3E}">
        <p14:creationId xmlns:p14="http://schemas.microsoft.com/office/powerpoint/2010/main" val="285559467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extLst mod="1">
    <p:ext uri="{DCECCB84-F9BA-43D5-87BE-67443E8EF086}">
      <p15:sldGuideLst xmlns:p15="http://schemas.microsoft.com/office/powerpoint/2012/main">
        <p15:guide id="1" orient="horz" pos="288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5" name="Content Placeholder 16"/>
          <p:cNvSpPr>
            <a:spLocks noGrp="1"/>
          </p:cNvSpPr>
          <p:nvPr>
            <p:ph sz="quarter" idx="14"/>
          </p:nvPr>
        </p:nvSpPr>
        <p:spPr>
          <a:xfrm>
            <a:off x="6192000" y="1504950"/>
            <a:ext cx="2700000" cy="14400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47" indent="0">
              <a:lnSpc>
                <a:spcPct val="120000"/>
              </a:lnSpc>
              <a:buNone/>
              <a:defRPr sz="1000">
                <a:ln>
                  <a:noFill/>
                </a:ln>
                <a:solidFill>
                  <a:schemeClr val="tx1"/>
                </a:solidFill>
                <a:latin typeface="Roboto Light"/>
                <a:cs typeface="Roboto Light"/>
              </a:defRPr>
            </a:lvl2pPr>
            <a:lvl3pPr marL="913911" indent="0">
              <a:lnSpc>
                <a:spcPct val="120000"/>
              </a:lnSpc>
              <a:buNone/>
              <a:defRPr sz="1000">
                <a:ln>
                  <a:noFill/>
                </a:ln>
                <a:solidFill>
                  <a:schemeClr val="tx1"/>
                </a:solidFill>
                <a:latin typeface="Roboto Light"/>
                <a:cs typeface="Roboto Light"/>
              </a:defRPr>
            </a:lvl3pPr>
            <a:lvl4pPr marL="1370867" indent="0">
              <a:lnSpc>
                <a:spcPct val="120000"/>
              </a:lnSpc>
              <a:buNone/>
              <a:defRPr sz="1000">
                <a:ln>
                  <a:noFill/>
                </a:ln>
                <a:solidFill>
                  <a:schemeClr val="tx1"/>
                </a:solidFill>
                <a:latin typeface="Roboto Light"/>
                <a:cs typeface="Roboto Light"/>
              </a:defRPr>
            </a:lvl4pPr>
            <a:lvl5pPr marL="1827821" indent="0">
              <a:lnSpc>
                <a:spcPct val="120000"/>
              </a:lnSpc>
              <a:buFont typeface="Arial"/>
              <a:buNone/>
              <a:defRPr sz="1000">
                <a:ln>
                  <a:noFill/>
                </a:ln>
                <a:solidFill>
                  <a:schemeClr val="tx1"/>
                </a:solidFill>
                <a:latin typeface="Roboto Light"/>
                <a:cs typeface="Roboto Light"/>
              </a:defRPr>
            </a:lvl5pPr>
          </a:lstStyle>
          <a:p>
            <a:pPr lvl="0"/>
            <a:r>
              <a:rPr lang="sk-SK"/>
              <a:t>Click to edit Master text styles</a:t>
            </a:r>
          </a:p>
        </p:txBody>
      </p:sp>
      <p:sp>
        <p:nvSpPr>
          <p:cNvPr id="7" name="Content Placeholder 16"/>
          <p:cNvSpPr>
            <a:spLocks noGrp="1"/>
          </p:cNvSpPr>
          <p:nvPr>
            <p:ph sz="quarter" idx="19"/>
          </p:nvPr>
        </p:nvSpPr>
        <p:spPr>
          <a:xfrm>
            <a:off x="286279" y="1504950"/>
            <a:ext cx="2700000" cy="14400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47" indent="0">
              <a:lnSpc>
                <a:spcPct val="120000"/>
              </a:lnSpc>
              <a:buNone/>
              <a:defRPr sz="1000">
                <a:ln>
                  <a:noFill/>
                </a:ln>
                <a:solidFill>
                  <a:schemeClr val="tx1"/>
                </a:solidFill>
                <a:latin typeface="Roboto Light"/>
                <a:cs typeface="Roboto Light"/>
              </a:defRPr>
            </a:lvl2pPr>
            <a:lvl3pPr marL="913911" indent="0">
              <a:lnSpc>
                <a:spcPct val="120000"/>
              </a:lnSpc>
              <a:buNone/>
              <a:defRPr sz="1000">
                <a:ln>
                  <a:noFill/>
                </a:ln>
                <a:solidFill>
                  <a:schemeClr val="tx1"/>
                </a:solidFill>
                <a:latin typeface="Roboto Light"/>
                <a:cs typeface="Roboto Light"/>
              </a:defRPr>
            </a:lvl3pPr>
            <a:lvl4pPr marL="1370867" indent="0">
              <a:lnSpc>
                <a:spcPct val="120000"/>
              </a:lnSpc>
              <a:buNone/>
              <a:defRPr sz="1000">
                <a:ln>
                  <a:noFill/>
                </a:ln>
                <a:solidFill>
                  <a:schemeClr val="tx1"/>
                </a:solidFill>
                <a:latin typeface="Roboto Light"/>
                <a:cs typeface="Roboto Light"/>
              </a:defRPr>
            </a:lvl4pPr>
            <a:lvl5pPr marL="1827821" indent="0">
              <a:lnSpc>
                <a:spcPct val="120000"/>
              </a:lnSpc>
              <a:buFont typeface="Arial"/>
              <a:buNone/>
              <a:defRPr sz="1000">
                <a:ln>
                  <a:noFill/>
                </a:ln>
                <a:solidFill>
                  <a:schemeClr val="tx1"/>
                </a:solidFill>
                <a:latin typeface="Roboto Light"/>
                <a:cs typeface="Roboto Light"/>
              </a:defRPr>
            </a:lvl5pPr>
          </a:lstStyle>
          <a:p>
            <a:pPr lvl="0"/>
            <a:r>
              <a:rPr lang="sk-SK"/>
              <a:t>Click to edit Master text styles</a:t>
            </a:r>
          </a:p>
        </p:txBody>
      </p:sp>
      <p:sp>
        <p:nvSpPr>
          <p:cNvPr id="8" name="Content Placeholder 16"/>
          <p:cNvSpPr>
            <a:spLocks noGrp="1"/>
          </p:cNvSpPr>
          <p:nvPr>
            <p:ph sz="quarter" idx="20"/>
          </p:nvPr>
        </p:nvSpPr>
        <p:spPr>
          <a:xfrm>
            <a:off x="3239140" y="1504950"/>
            <a:ext cx="2700000" cy="1440000"/>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47" indent="0">
              <a:lnSpc>
                <a:spcPct val="120000"/>
              </a:lnSpc>
              <a:buNone/>
              <a:defRPr sz="1000">
                <a:ln>
                  <a:noFill/>
                </a:ln>
                <a:solidFill>
                  <a:schemeClr val="tx1"/>
                </a:solidFill>
                <a:latin typeface="Roboto Light"/>
                <a:cs typeface="Roboto Light"/>
              </a:defRPr>
            </a:lvl2pPr>
            <a:lvl3pPr marL="913911" indent="0">
              <a:lnSpc>
                <a:spcPct val="120000"/>
              </a:lnSpc>
              <a:buNone/>
              <a:defRPr sz="1000">
                <a:ln>
                  <a:noFill/>
                </a:ln>
                <a:solidFill>
                  <a:schemeClr val="tx1"/>
                </a:solidFill>
                <a:latin typeface="Roboto Light"/>
                <a:cs typeface="Roboto Light"/>
              </a:defRPr>
            </a:lvl3pPr>
            <a:lvl4pPr marL="1370867" indent="0">
              <a:lnSpc>
                <a:spcPct val="120000"/>
              </a:lnSpc>
              <a:buNone/>
              <a:defRPr sz="1000">
                <a:ln>
                  <a:noFill/>
                </a:ln>
                <a:solidFill>
                  <a:schemeClr val="tx1"/>
                </a:solidFill>
                <a:latin typeface="Roboto Light"/>
                <a:cs typeface="Roboto Light"/>
              </a:defRPr>
            </a:lvl4pPr>
            <a:lvl5pPr marL="1827821" indent="0">
              <a:lnSpc>
                <a:spcPct val="120000"/>
              </a:lnSpc>
              <a:buFont typeface="Arial"/>
              <a:buNone/>
              <a:defRPr sz="1000">
                <a:ln>
                  <a:noFill/>
                </a:ln>
                <a:solidFill>
                  <a:schemeClr val="tx1"/>
                </a:solidFill>
                <a:latin typeface="Roboto Light"/>
                <a:cs typeface="Roboto Light"/>
              </a:defRPr>
            </a:lvl5pPr>
          </a:lstStyle>
          <a:p>
            <a:pPr lvl="0"/>
            <a:r>
              <a:rPr lang="sk-SK"/>
              <a:t>Click to edit Master text styles</a:t>
            </a:r>
          </a:p>
        </p:txBody>
      </p:sp>
      <p:sp>
        <p:nvSpPr>
          <p:cNvPr id="2" name="Title 1"/>
          <p:cNvSpPr>
            <a:spLocks noGrp="1"/>
          </p:cNvSpPr>
          <p:nvPr>
            <p:ph type="title"/>
          </p:nvPr>
        </p:nvSpPr>
        <p:spPr/>
        <p:txBody>
          <a:bodyPr vert="horz"/>
          <a:lstStyle/>
          <a:p>
            <a:r>
              <a:rPr lang="sk-SK"/>
              <a:t>Click to edit Master title style</a:t>
            </a:r>
            <a:endParaRPr lang="en-US"/>
          </a:p>
        </p:txBody>
      </p:sp>
      <p:sp>
        <p:nvSpPr>
          <p:cNvPr id="3" name="Footer Placeholder 2"/>
          <p:cNvSpPr>
            <a:spLocks noGrp="1"/>
          </p:cNvSpPr>
          <p:nvPr>
            <p:ph type="ftr" sz="quarter" idx="21"/>
          </p:nvPr>
        </p:nvSpPr>
        <p:spPr/>
        <p:txBody>
          <a:bodyPr/>
          <a:lstStyle/>
          <a:p>
            <a:r>
              <a:rPr lang="en-US" dirty="0"/>
              <a:t>www.graphicriver.net/goashape</a:t>
            </a:r>
          </a:p>
        </p:txBody>
      </p:sp>
      <p:sp>
        <p:nvSpPr>
          <p:cNvPr id="6" name="Text Placeholder 5"/>
          <p:cNvSpPr>
            <a:spLocks noGrp="1"/>
          </p:cNvSpPr>
          <p:nvPr>
            <p:ph type="body" sz="quarter" idx="22"/>
          </p:nvPr>
        </p:nvSpPr>
        <p:spPr>
          <a:xfrm>
            <a:off x="285755" y="2925284"/>
            <a:ext cx="2700339" cy="540000"/>
          </a:xfrm>
          <a:solidFill>
            <a:schemeClr val="bg1">
              <a:lumMod val="95000"/>
            </a:schemeClr>
          </a:solidFill>
          <a:ln>
            <a:noFill/>
          </a:ln>
        </p:spPr>
        <p:txBody>
          <a:bodyPr lIns="80979" tIns="161960" rIns="80979" bIns="0"/>
          <a:lstStyle>
            <a:lvl1pPr algn="ctr">
              <a:defRPr sz="1200">
                <a:ln>
                  <a:noFill/>
                </a:ln>
                <a:solidFill>
                  <a:schemeClr val="accent2"/>
                </a:solidFill>
                <a:latin typeface="+mj-lt"/>
                <a:cs typeface="Roboto"/>
              </a:defRPr>
            </a:lvl1pPr>
            <a:lvl2pPr algn="ctr">
              <a:defRPr sz="1200">
                <a:ln>
                  <a:noFill/>
                </a:ln>
                <a:solidFill>
                  <a:schemeClr val="accent2"/>
                </a:solidFill>
                <a:latin typeface="+mj-lt"/>
                <a:cs typeface="Roboto"/>
              </a:defRPr>
            </a:lvl2pPr>
            <a:lvl3pPr algn="ctr">
              <a:defRPr sz="1200">
                <a:ln>
                  <a:noFill/>
                </a:ln>
                <a:solidFill>
                  <a:schemeClr val="accent2"/>
                </a:solidFill>
                <a:latin typeface="+mj-lt"/>
                <a:cs typeface="Roboto"/>
              </a:defRPr>
            </a:lvl3pPr>
            <a:lvl4pPr algn="ctr">
              <a:defRPr sz="1200">
                <a:ln>
                  <a:noFill/>
                </a:ln>
                <a:solidFill>
                  <a:schemeClr val="accent2"/>
                </a:solidFill>
                <a:latin typeface="+mj-lt"/>
                <a:cs typeface="Roboto"/>
              </a:defRPr>
            </a:lvl4pPr>
            <a:lvl5pPr algn="ctr">
              <a:defRPr sz="1200">
                <a:ln>
                  <a:noFill/>
                </a:ln>
                <a:solidFill>
                  <a:schemeClr val="accent2"/>
                </a:solidFill>
                <a:latin typeface="+mj-lt"/>
                <a:cs typeface="Roboto"/>
              </a:defRPr>
            </a:lvl5pPr>
          </a:lstStyle>
          <a:p>
            <a:pPr lvl="0"/>
            <a:r>
              <a:rPr lang="sk-SK"/>
              <a:t>Click to edit Master text styles</a:t>
            </a:r>
          </a:p>
        </p:txBody>
      </p:sp>
      <p:sp>
        <p:nvSpPr>
          <p:cNvPr id="12" name="Text Placeholder 5"/>
          <p:cNvSpPr>
            <a:spLocks noGrp="1"/>
          </p:cNvSpPr>
          <p:nvPr>
            <p:ph type="body" sz="quarter" idx="23"/>
          </p:nvPr>
        </p:nvSpPr>
        <p:spPr>
          <a:xfrm>
            <a:off x="3239144" y="2925284"/>
            <a:ext cx="2700339" cy="540000"/>
          </a:xfrm>
          <a:solidFill>
            <a:schemeClr val="bg1">
              <a:lumMod val="95000"/>
            </a:schemeClr>
          </a:solidFill>
          <a:ln>
            <a:noFill/>
          </a:ln>
        </p:spPr>
        <p:txBody>
          <a:bodyPr lIns="80979" tIns="161960" rIns="80979" bIns="0"/>
          <a:lstStyle>
            <a:lvl1pPr algn="ctr">
              <a:defRPr sz="1200">
                <a:ln>
                  <a:noFill/>
                </a:ln>
                <a:solidFill>
                  <a:schemeClr val="accent2"/>
                </a:solidFill>
                <a:latin typeface="+mj-lt"/>
                <a:cs typeface="Roboto"/>
              </a:defRPr>
            </a:lvl1pPr>
            <a:lvl2pPr algn="ctr">
              <a:defRPr sz="1200">
                <a:ln>
                  <a:noFill/>
                </a:ln>
                <a:solidFill>
                  <a:schemeClr val="accent2"/>
                </a:solidFill>
                <a:latin typeface="+mj-lt"/>
                <a:cs typeface="Roboto"/>
              </a:defRPr>
            </a:lvl2pPr>
            <a:lvl3pPr algn="ctr">
              <a:defRPr sz="1200">
                <a:ln>
                  <a:noFill/>
                </a:ln>
                <a:solidFill>
                  <a:schemeClr val="accent2"/>
                </a:solidFill>
                <a:latin typeface="+mj-lt"/>
                <a:cs typeface="Roboto"/>
              </a:defRPr>
            </a:lvl3pPr>
            <a:lvl4pPr algn="ctr">
              <a:defRPr sz="1200">
                <a:ln>
                  <a:noFill/>
                </a:ln>
                <a:solidFill>
                  <a:schemeClr val="accent2"/>
                </a:solidFill>
                <a:latin typeface="+mj-lt"/>
                <a:cs typeface="Roboto"/>
              </a:defRPr>
            </a:lvl4pPr>
            <a:lvl5pPr algn="ctr">
              <a:defRPr sz="1200">
                <a:ln>
                  <a:noFill/>
                </a:ln>
                <a:solidFill>
                  <a:schemeClr val="accent2"/>
                </a:solidFill>
                <a:latin typeface="+mj-lt"/>
                <a:cs typeface="Roboto"/>
              </a:defRPr>
            </a:lvl5pPr>
          </a:lstStyle>
          <a:p>
            <a:pPr lvl="0"/>
            <a:r>
              <a:rPr lang="sk-SK"/>
              <a:t>Click to edit Master text styles</a:t>
            </a:r>
          </a:p>
        </p:txBody>
      </p:sp>
      <p:sp>
        <p:nvSpPr>
          <p:cNvPr id="13" name="Text Placeholder 5"/>
          <p:cNvSpPr>
            <a:spLocks noGrp="1"/>
          </p:cNvSpPr>
          <p:nvPr>
            <p:ph type="body" sz="quarter" idx="24"/>
          </p:nvPr>
        </p:nvSpPr>
        <p:spPr>
          <a:xfrm>
            <a:off x="6191669" y="2925284"/>
            <a:ext cx="2700339" cy="540000"/>
          </a:xfrm>
          <a:solidFill>
            <a:schemeClr val="bg1">
              <a:lumMod val="95000"/>
            </a:schemeClr>
          </a:solidFill>
          <a:ln>
            <a:noFill/>
          </a:ln>
        </p:spPr>
        <p:txBody>
          <a:bodyPr lIns="80979" tIns="161960" rIns="80979" bIns="0"/>
          <a:lstStyle>
            <a:lvl1pPr algn="ctr">
              <a:defRPr sz="1200">
                <a:ln>
                  <a:noFill/>
                </a:ln>
                <a:solidFill>
                  <a:schemeClr val="accent2"/>
                </a:solidFill>
                <a:latin typeface="+mj-lt"/>
                <a:cs typeface="Roboto"/>
              </a:defRPr>
            </a:lvl1pPr>
            <a:lvl2pPr algn="ctr">
              <a:defRPr sz="1200">
                <a:ln>
                  <a:noFill/>
                </a:ln>
                <a:solidFill>
                  <a:schemeClr val="accent2"/>
                </a:solidFill>
                <a:latin typeface="+mj-lt"/>
                <a:cs typeface="Roboto"/>
              </a:defRPr>
            </a:lvl2pPr>
            <a:lvl3pPr algn="ctr">
              <a:defRPr sz="1200">
                <a:ln>
                  <a:noFill/>
                </a:ln>
                <a:solidFill>
                  <a:schemeClr val="accent2"/>
                </a:solidFill>
                <a:latin typeface="+mj-lt"/>
                <a:cs typeface="Roboto"/>
              </a:defRPr>
            </a:lvl3pPr>
            <a:lvl4pPr algn="ctr">
              <a:defRPr sz="1200">
                <a:ln>
                  <a:noFill/>
                </a:ln>
                <a:solidFill>
                  <a:schemeClr val="accent2"/>
                </a:solidFill>
                <a:latin typeface="+mj-lt"/>
                <a:cs typeface="Roboto"/>
              </a:defRPr>
            </a:lvl4pPr>
            <a:lvl5pPr algn="ctr">
              <a:defRPr sz="1200">
                <a:ln>
                  <a:noFill/>
                </a:ln>
                <a:solidFill>
                  <a:schemeClr val="accent2"/>
                </a:solidFill>
                <a:latin typeface="+mj-lt"/>
                <a:cs typeface="Roboto"/>
              </a:defRPr>
            </a:lvl5pPr>
          </a:lstStyle>
          <a:p>
            <a:pPr lvl="0"/>
            <a:r>
              <a:rPr lang="sk-SK"/>
              <a:t>Click to edit Master text styles</a:t>
            </a:r>
          </a:p>
        </p:txBody>
      </p:sp>
      <p:sp>
        <p:nvSpPr>
          <p:cNvPr id="14" name="Text Placeholder 5"/>
          <p:cNvSpPr>
            <a:spLocks noGrp="1"/>
          </p:cNvSpPr>
          <p:nvPr>
            <p:ph type="body" sz="quarter" idx="25"/>
          </p:nvPr>
        </p:nvSpPr>
        <p:spPr>
          <a:xfrm>
            <a:off x="286282" y="3409970"/>
            <a:ext cx="2700339" cy="897465"/>
          </a:xfrm>
          <a:solidFill>
            <a:schemeClr val="bg1">
              <a:lumMod val="95000"/>
            </a:schemeClr>
          </a:solidFill>
          <a:ln>
            <a:noFill/>
          </a:ln>
        </p:spPr>
        <p:txBody>
          <a:bodyPr lIns="161960" tIns="53987" rIns="161960" bIns="161960"/>
          <a:lstStyle>
            <a:lvl1pPr algn="ctr">
              <a:lnSpc>
                <a:spcPct val="120000"/>
              </a:lnSpc>
              <a:defRPr sz="1000">
                <a:ln>
                  <a:noFill/>
                </a:ln>
                <a:solidFill>
                  <a:schemeClr val="tx1"/>
                </a:solidFill>
                <a:latin typeface="Roboto Light"/>
                <a:cs typeface="Roboto Light"/>
              </a:defRPr>
            </a:lvl1pPr>
            <a:lvl2pPr algn="ctr">
              <a:lnSpc>
                <a:spcPct val="120000"/>
              </a:lnSpc>
              <a:defRPr sz="1000">
                <a:ln>
                  <a:noFill/>
                </a:ln>
                <a:solidFill>
                  <a:schemeClr val="tx1"/>
                </a:solidFill>
                <a:latin typeface="Roboto Light"/>
                <a:cs typeface="Roboto Light"/>
              </a:defRPr>
            </a:lvl2pPr>
            <a:lvl3pPr algn="ctr">
              <a:lnSpc>
                <a:spcPct val="120000"/>
              </a:lnSpc>
              <a:defRPr sz="1000">
                <a:ln>
                  <a:noFill/>
                </a:ln>
                <a:solidFill>
                  <a:schemeClr val="tx1"/>
                </a:solidFill>
                <a:latin typeface="Roboto Light"/>
                <a:cs typeface="Roboto Light"/>
              </a:defRPr>
            </a:lvl3pPr>
            <a:lvl4pPr algn="ctr">
              <a:lnSpc>
                <a:spcPct val="120000"/>
              </a:lnSpc>
              <a:defRPr sz="1000">
                <a:ln>
                  <a:noFill/>
                </a:ln>
                <a:solidFill>
                  <a:schemeClr val="tx1"/>
                </a:solidFill>
                <a:latin typeface="Roboto Light"/>
                <a:cs typeface="Roboto Light"/>
              </a:defRPr>
            </a:lvl4pPr>
            <a:lvl5pPr algn="ctr">
              <a:lnSpc>
                <a:spcPct val="120000"/>
              </a:lnSpc>
              <a:defRPr sz="1000">
                <a:ln>
                  <a:noFill/>
                </a:ln>
                <a:solidFill>
                  <a:schemeClr val="tx1"/>
                </a:solidFill>
                <a:latin typeface="Roboto Light"/>
                <a:cs typeface="Roboto Light"/>
              </a:defRPr>
            </a:lvl5pPr>
          </a:lstStyle>
          <a:p>
            <a:pPr lvl="0"/>
            <a:r>
              <a:rPr lang="sk-SK"/>
              <a:t>Click to edit Master text styles</a:t>
            </a:r>
          </a:p>
        </p:txBody>
      </p:sp>
      <p:sp>
        <p:nvSpPr>
          <p:cNvPr id="15" name="Text Placeholder 5"/>
          <p:cNvSpPr>
            <a:spLocks noGrp="1"/>
          </p:cNvSpPr>
          <p:nvPr>
            <p:ph type="body" sz="quarter" idx="26"/>
          </p:nvPr>
        </p:nvSpPr>
        <p:spPr>
          <a:xfrm>
            <a:off x="3239144" y="3409970"/>
            <a:ext cx="2700339" cy="897465"/>
          </a:xfrm>
          <a:solidFill>
            <a:schemeClr val="bg1">
              <a:lumMod val="95000"/>
            </a:schemeClr>
          </a:solidFill>
          <a:ln>
            <a:noFill/>
          </a:ln>
        </p:spPr>
        <p:txBody>
          <a:bodyPr lIns="161960" tIns="53987" rIns="161960" bIns="161960"/>
          <a:lstStyle>
            <a:lvl1pPr algn="ctr">
              <a:lnSpc>
                <a:spcPct val="120000"/>
              </a:lnSpc>
              <a:defRPr sz="1000">
                <a:ln>
                  <a:noFill/>
                </a:ln>
                <a:solidFill>
                  <a:schemeClr val="tx1"/>
                </a:solidFill>
                <a:latin typeface="Roboto Light"/>
                <a:cs typeface="Roboto Light"/>
              </a:defRPr>
            </a:lvl1pPr>
            <a:lvl2pPr algn="ctr">
              <a:lnSpc>
                <a:spcPct val="120000"/>
              </a:lnSpc>
              <a:defRPr sz="1000">
                <a:ln>
                  <a:noFill/>
                </a:ln>
                <a:solidFill>
                  <a:schemeClr val="tx1"/>
                </a:solidFill>
                <a:latin typeface="Roboto Light"/>
                <a:cs typeface="Roboto Light"/>
              </a:defRPr>
            </a:lvl2pPr>
            <a:lvl3pPr algn="ctr">
              <a:lnSpc>
                <a:spcPct val="120000"/>
              </a:lnSpc>
              <a:defRPr sz="1000">
                <a:ln>
                  <a:noFill/>
                </a:ln>
                <a:solidFill>
                  <a:schemeClr val="tx1"/>
                </a:solidFill>
                <a:latin typeface="Roboto Light"/>
                <a:cs typeface="Roboto Light"/>
              </a:defRPr>
            </a:lvl3pPr>
            <a:lvl4pPr algn="ctr">
              <a:lnSpc>
                <a:spcPct val="120000"/>
              </a:lnSpc>
              <a:defRPr sz="1000">
                <a:ln>
                  <a:noFill/>
                </a:ln>
                <a:solidFill>
                  <a:schemeClr val="tx1"/>
                </a:solidFill>
                <a:latin typeface="Roboto Light"/>
                <a:cs typeface="Roboto Light"/>
              </a:defRPr>
            </a:lvl4pPr>
            <a:lvl5pPr algn="ctr">
              <a:lnSpc>
                <a:spcPct val="120000"/>
              </a:lnSpc>
              <a:defRPr sz="1000">
                <a:ln>
                  <a:noFill/>
                </a:ln>
                <a:solidFill>
                  <a:schemeClr val="tx1"/>
                </a:solidFill>
                <a:latin typeface="Roboto Light"/>
                <a:cs typeface="Roboto Light"/>
              </a:defRPr>
            </a:lvl5pPr>
          </a:lstStyle>
          <a:p>
            <a:pPr lvl="0"/>
            <a:r>
              <a:rPr lang="sk-SK"/>
              <a:t>Click to edit Master text styles</a:t>
            </a:r>
          </a:p>
        </p:txBody>
      </p:sp>
      <p:sp>
        <p:nvSpPr>
          <p:cNvPr id="16" name="Text Placeholder 5"/>
          <p:cNvSpPr>
            <a:spLocks noGrp="1"/>
          </p:cNvSpPr>
          <p:nvPr>
            <p:ph type="body" sz="quarter" idx="27"/>
          </p:nvPr>
        </p:nvSpPr>
        <p:spPr>
          <a:xfrm>
            <a:off x="6192200" y="3409970"/>
            <a:ext cx="2700339" cy="897465"/>
          </a:xfrm>
          <a:solidFill>
            <a:schemeClr val="bg1">
              <a:lumMod val="95000"/>
            </a:schemeClr>
          </a:solidFill>
          <a:ln>
            <a:noFill/>
          </a:ln>
        </p:spPr>
        <p:txBody>
          <a:bodyPr lIns="161960" tIns="53987" rIns="161960" bIns="161960"/>
          <a:lstStyle>
            <a:lvl1pPr algn="ctr">
              <a:lnSpc>
                <a:spcPct val="120000"/>
              </a:lnSpc>
              <a:defRPr sz="1000">
                <a:ln>
                  <a:noFill/>
                </a:ln>
                <a:solidFill>
                  <a:schemeClr val="tx1"/>
                </a:solidFill>
                <a:latin typeface="Roboto Light"/>
                <a:cs typeface="Roboto Light"/>
              </a:defRPr>
            </a:lvl1pPr>
            <a:lvl2pPr algn="ctr">
              <a:lnSpc>
                <a:spcPct val="120000"/>
              </a:lnSpc>
              <a:defRPr sz="1000">
                <a:ln>
                  <a:noFill/>
                </a:ln>
                <a:solidFill>
                  <a:schemeClr val="tx1"/>
                </a:solidFill>
                <a:latin typeface="Roboto Light"/>
                <a:cs typeface="Roboto Light"/>
              </a:defRPr>
            </a:lvl2pPr>
            <a:lvl3pPr algn="ctr">
              <a:lnSpc>
                <a:spcPct val="120000"/>
              </a:lnSpc>
              <a:defRPr sz="1000">
                <a:ln>
                  <a:noFill/>
                </a:ln>
                <a:solidFill>
                  <a:schemeClr val="tx1"/>
                </a:solidFill>
                <a:latin typeface="Roboto Light"/>
                <a:cs typeface="Roboto Light"/>
              </a:defRPr>
            </a:lvl3pPr>
            <a:lvl4pPr algn="ctr">
              <a:lnSpc>
                <a:spcPct val="120000"/>
              </a:lnSpc>
              <a:defRPr sz="1000">
                <a:ln>
                  <a:noFill/>
                </a:ln>
                <a:solidFill>
                  <a:schemeClr val="tx1"/>
                </a:solidFill>
                <a:latin typeface="Roboto Light"/>
                <a:cs typeface="Roboto Light"/>
              </a:defRPr>
            </a:lvl4pPr>
            <a:lvl5pPr algn="ctr">
              <a:lnSpc>
                <a:spcPct val="120000"/>
              </a:lnSpc>
              <a:defRPr sz="1000">
                <a:ln>
                  <a:noFill/>
                </a:ln>
                <a:solidFill>
                  <a:schemeClr val="tx1"/>
                </a:solidFill>
                <a:latin typeface="Roboto Light"/>
                <a:cs typeface="Roboto Light"/>
              </a:defRPr>
            </a:lvl5pPr>
          </a:lstStyle>
          <a:p>
            <a:pPr lvl="0"/>
            <a:r>
              <a:rPr lang="sk-SK"/>
              <a:t>Click to edit Master text styles</a:t>
            </a:r>
          </a:p>
        </p:txBody>
      </p:sp>
      <p:sp>
        <p:nvSpPr>
          <p:cNvPr id="21" name="Slide Number Placeholder 3"/>
          <p:cNvSpPr>
            <a:spLocks noGrp="1"/>
          </p:cNvSpPr>
          <p:nvPr>
            <p:ph type="sldNum" sz="quarter" idx="4"/>
          </p:nvPr>
        </p:nvSpPr>
        <p:spPr>
          <a:xfrm>
            <a:off x="8363213" y="535730"/>
            <a:ext cx="462117" cy="441914"/>
          </a:xfrm>
          <a:prstGeom prst="wedgeRectCallout">
            <a:avLst/>
          </a:prstGeom>
          <a:noFill/>
          <a:ln w="12700" cmpd="sng">
            <a:solidFill>
              <a:schemeClr val="accent2"/>
            </a:solidFill>
          </a:ln>
        </p:spPr>
        <p:txBody>
          <a:bodyPr wrap="none" lIns="143963" tIns="134997" rIns="143963" bIns="134997" anchor="ctr" anchorCtr="1">
            <a:spAutoFit/>
          </a:bodyPr>
          <a:lstStyle>
            <a:lvl1pPr>
              <a:defRPr lang="en-US" sz="1100">
                <a:ln>
                  <a:noFill/>
                </a:ln>
                <a:solidFill>
                  <a:schemeClr val="accent2"/>
                </a:solidFill>
                <a:latin typeface="Roboto Light"/>
                <a:cs typeface="Roboto Light"/>
              </a:defRPr>
            </a:lvl1pPr>
          </a:lstStyle>
          <a:p>
            <a:pPr defTabSz="685783"/>
            <a:fld id="{77513DED-9F41-6D4C-AADB-00EAAC4B4386}" type="slidenum">
              <a:rPr lang="en-US"/>
              <a:pPr defTabSz="685783"/>
              <a:t>‹#›</a:t>
            </a:fld>
            <a:endParaRPr lang="en-US"/>
          </a:p>
        </p:txBody>
      </p:sp>
    </p:spTree>
    <p:extLst>
      <p:ext uri="{BB962C8B-B14F-4D97-AF65-F5344CB8AC3E}">
        <p14:creationId xmlns:p14="http://schemas.microsoft.com/office/powerpoint/2010/main" val="260370739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Content Placeholder 16"/>
          <p:cNvSpPr>
            <a:spLocks noGrp="1"/>
          </p:cNvSpPr>
          <p:nvPr>
            <p:ph sz="quarter" idx="14" hasCustomPrompt="1"/>
          </p:nvPr>
        </p:nvSpPr>
        <p:spPr>
          <a:xfrm>
            <a:off x="4572000" y="1352550"/>
            <a:ext cx="4320000" cy="2895600"/>
          </a:xfrm>
          <a:prstGeom prst="rect">
            <a:avLst/>
          </a:prstGeom>
        </p:spPr>
        <p:txBody>
          <a:bodyPr>
            <a:noAutofit/>
          </a:bodyPr>
          <a:lstStyle>
            <a:lvl1pPr marL="0" indent="0">
              <a:lnSpc>
                <a:spcPct val="120000"/>
              </a:lnSpc>
              <a:buNone/>
              <a:defRPr sz="1000">
                <a:solidFill>
                  <a:schemeClr val="tx1"/>
                </a:solidFill>
                <a:latin typeface="Roboto Light"/>
                <a:cs typeface="Roboto Light"/>
              </a:defRPr>
            </a:lvl1pPr>
            <a:lvl2pPr marL="456947" indent="0">
              <a:lnSpc>
                <a:spcPct val="120000"/>
              </a:lnSpc>
              <a:buNone/>
              <a:defRPr sz="1000">
                <a:solidFill>
                  <a:schemeClr val="tx1"/>
                </a:solidFill>
                <a:latin typeface="Roboto Light"/>
                <a:cs typeface="Roboto Light"/>
              </a:defRPr>
            </a:lvl2pPr>
            <a:lvl3pPr marL="913911" indent="0">
              <a:lnSpc>
                <a:spcPct val="120000"/>
              </a:lnSpc>
              <a:buNone/>
              <a:defRPr sz="1000">
                <a:solidFill>
                  <a:schemeClr val="tx1"/>
                </a:solidFill>
                <a:latin typeface="Roboto Light"/>
                <a:cs typeface="Roboto Light"/>
              </a:defRPr>
            </a:lvl3pPr>
            <a:lvl4pPr marL="1370867" indent="0">
              <a:lnSpc>
                <a:spcPct val="120000"/>
              </a:lnSpc>
              <a:buNone/>
              <a:defRPr sz="1000">
                <a:solidFill>
                  <a:schemeClr val="tx1"/>
                </a:solidFill>
                <a:latin typeface="Roboto Light"/>
                <a:cs typeface="Roboto Light"/>
              </a:defRPr>
            </a:lvl4pPr>
            <a:lvl5pPr marL="1827821" indent="0">
              <a:lnSpc>
                <a:spcPct val="120000"/>
              </a:lnSpc>
              <a:buFont typeface="Arial"/>
              <a:buNone/>
              <a:defRPr sz="1000">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0"/>
          <p:cNvSpPr>
            <a:spLocks noGrp="1"/>
          </p:cNvSpPr>
          <p:nvPr>
            <p:ph type="title"/>
          </p:nvPr>
        </p:nvSpPr>
        <p:spPr>
          <a:xfrm>
            <a:off x="252466" y="819152"/>
            <a:ext cx="7900987" cy="381000"/>
          </a:xfrm>
        </p:spPr>
        <p:txBody>
          <a:bodyPr vert="horz"/>
          <a:lstStyle/>
          <a:p>
            <a:r>
              <a:rPr lang="x-none"/>
              <a:t>Click to edit Master title style</a:t>
            </a:r>
            <a:endParaRPr lang="en-US"/>
          </a:p>
        </p:txBody>
      </p:sp>
      <p:sp>
        <p:nvSpPr>
          <p:cNvPr id="3" name="Footer Placeholder 2"/>
          <p:cNvSpPr>
            <a:spLocks noGrp="1"/>
          </p:cNvSpPr>
          <p:nvPr>
            <p:ph type="ftr" sz="quarter" idx="15"/>
          </p:nvPr>
        </p:nvSpPr>
        <p:spPr/>
        <p:txBody>
          <a:bodyPr/>
          <a:lstStyle/>
          <a:p>
            <a:r>
              <a:rPr lang="en-US" dirty="0"/>
              <a:t>www.graphicriver.net/goashape</a:t>
            </a:r>
          </a:p>
        </p:txBody>
      </p:sp>
      <p:sp>
        <p:nvSpPr>
          <p:cNvPr id="7" name="Slide Number Placeholder 3"/>
          <p:cNvSpPr>
            <a:spLocks noGrp="1"/>
          </p:cNvSpPr>
          <p:nvPr>
            <p:ph type="sldNum" sz="quarter" idx="4"/>
          </p:nvPr>
        </p:nvSpPr>
        <p:spPr>
          <a:xfrm>
            <a:off x="8363213" y="535730"/>
            <a:ext cx="462117" cy="441914"/>
          </a:xfrm>
          <a:prstGeom prst="wedgeRectCallout">
            <a:avLst/>
          </a:prstGeom>
          <a:noFill/>
          <a:ln w="12700" cmpd="sng">
            <a:solidFill>
              <a:schemeClr val="accent2"/>
            </a:solidFill>
          </a:ln>
        </p:spPr>
        <p:txBody>
          <a:bodyPr wrap="none" lIns="143963" tIns="134997" rIns="143963" bIns="134997" anchor="ctr" anchorCtr="1">
            <a:spAutoFit/>
          </a:bodyPr>
          <a:lstStyle>
            <a:lvl1pPr>
              <a:defRPr lang="en-US" sz="1100">
                <a:ln>
                  <a:noFill/>
                </a:ln>
                <a:solidFill>
                  <a:schemeClr val="accent2"/>
                </a:solidFill>
                <a:latin typeface="Roboto Light"/>
                <a:cs typeface="Roboto Light"/>
              </a:defRPr>
            </a:lvl1pPr>
          </a:lstStyle>
          <a:p>
            <a:pPr defTabSz="685783"/>
            <a:fld id="{77513DED-9F41-6D4C-AADB-00EAAC4B4386}" type="slidenum">
              <a:rPr lang="en-US"/>
              <a:pPr defTabSz="685783"/>
              <a:t>‹#›</a:t>
            </a:fld>
            <a:endParaRPr lang="en-US"/>
          </a:p>
        </p:txBody>
      </p:sp>
    </p:spTree>
    <p:extLst>
      <p:ext uri="{BB962C8B-B14F-4D97-AF65-F5344CB8AC3E}">
        <p14:creationId xmlns:p14="http://schemas.microsoft.com/office/powerpoint/2010/main" val="297522005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Content Placeholder 16"/>
          <p:cNvSpPr>
            <a:spLocks noGrp="1"/>
          </p:cNvSpPr>
          <p:nvPr>
            <p:ph sz="quarter" idx="14" hasCustomPrompt="1"/>
          </p:nvPr>
        </p:nvSpPr>
        <p:spPr>
          <a:xfrm>
            <a:off x="2971835" y="1352550"/>
            <a:ext cx="5920201" cy="2895600"/>
          </a:xfrm>
          <a:prstGeom prst="rect">
            <a:avLst/>
          </a:prstGeom>
        </p:spPr>
        <p:txBody>
          <a:bodyPr>
            <a:noAutofit/>
          </a:bodyPr>
          <a:lstStyle>
            <a:lvl1pPr marL="0" indent="0">
              <a:lnSpc>
                <a:spcPct val="120000"/>
              </a:lnSpc>
              <a:buNone/>
              <a:defRPr sz="1000">
                <a:solidFill>
                  <a:schemeClr val="tx1"/>
                </a:solidFill>
                <a:latin typeface="Roboto Light"/>
                <a:cs typeface="Roboto Light"/>
              </a:defRPr>
            </a:lvl1pPr>
            <a:lvl2pPr marL="456947" indent="0">
              <a:lnSpc>
                <a:spcPct val="120000"/>
              </a:lnSpc>
              <a:buNone/>
              <a:defRPr sz="1000">
                <a:solidFill>
                  <a:schemeClr val="tx1"/>
                </a:solidFill>
                <a:latin typeface="Roboto Light"/>
                <a:cs typeface="Roboto Light"/>
              </a:defRPr>
            </a:lvl2pPr>
            <a:lvl3pPr marL="913911" indent="0">
              <a:lnSpc>
                <a:spcPct val="120000"/>
              </a:lnSpc>
              <a:buNone/>
              <a:defRPr sz="1000">
                <a:solidFill>
                  <a:schemeClr val="tx1"/>
                </a:solidFill>
                <a:latin typeface="Roboto Light"/>
                <a:cs typeface="Roboto Light"/>
              </a:defRPr>
            </a:lvl3pPr>
            <a:lvl4pPr marL="1370867" indent="0">
              <a:lnSpc>
                <a:spcPct val="120000"/>
              </a:lnSpc>
              <a:buNone/>
              <a:defRPr sz="1000">
                <a:solidFill>
                  <a:schemeClr val="tx1"/>
                </a:solidFill>
                <a:latin typeface="Roboto Light"/>
                <a:cs typeface="Roboto Light"/>
              </a:defRPr>
            </a:lvl4pPr>
            <a:lvl5pPr marL="1827821" indent="0">
              <a:lnSpc>
                <a:spcPct val="120000"/>
              </a:lnSpc>
              <a:buFont typeface="Arial"/>
              <a:buNone/>
              <a:defRPr sz="1000">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0"/>
          <p:cNvSpPr>
            <a:spLocks noGrp="1"/>
          </p:cNvSpPr>
          <p:nvPr>
            <p:ph type="title"/>
          </p:nvPr>
        </p:nvSpPr>
        <p:spPr>
          <a:xfrm>
            <a:off x="252466" y="819152"/>
            <a:ext cx="7900987" cy="381000"/>
          </a:xfrm>
        </p:spPr>
        <p:txBody>
          <a:bodyPr vert="horz"/>
          <a:lstStyle/>
          <a:p>
            <a:r>
              <a:rPr lang="x-none"/>
              <a:t>Click to edit Master title style</a:t>
            </a:r>
            <a:endParaRPr lang="en-US"/>
          </a:p>
        </p:txBody>
      </p:sp>
      <p:sp>
        <p:nvSpPr>
          <p:cNvPr id="4" name="Text Placeholder 3"/>
          <p:cNvSpPr>
            <a:spLocks noGrp="1"/>
          </p:cNvSpPr>
          <p:nvPr>
            <p:ph type="body" sz="quarter" idx="20"/>
          </p:nvPr>
        </p:nvSpPr>
        <p:spPr>
          <a:xfrm>
            <a:off x="252462" y="1352550"/>
            <a:ext cx="2719387" cy="2895600"/>
          </a:xfrm>
        </p:spPr>
        <p:txBody>
          <a:bodyPr>
            <a:noAutofit/>
          </a:bodyPr>
          <a:lstStyle>
            <a:lvl1pPr>
              <a:lnSpc>
                <a:spcPct val="120000"/>
              </a:lnSpc>
              <a:defRPr/>
            </a:lvl1pPr>
            <a:lvl2pPr>
              <a:lnSpc>
                <a:spcPct val="120000"/>
              </a:lnSpc>
              <a:defRPr/>
            </a:lvl2pPr>
            <a:lvl3pPr>
              <a:lnSpc>
                <a:spcPct val="120000"/>
              </a:lnSpc>
              <a:defRPr/>
            </a:lvl3pPr>
            <a:lvl4pPr>
              <a:lnSpc>
                <a:spcPct val="120000"/>
              </a:lnSpc>
              <a:defRPr/>
            </a:lvl4pPr>
            <a:lvl5pPr>
              <a:lnSpc>
                <a:spcPct val="120000"/>
              </a:lnSpc>
              <a:defRPr/>
            </a:lvl5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3" name="Footer Placeholder 2"/>
          <p:cNvSpPr>
            <a:spLocks noGrp="1"/>
          </p:cNvSpPr>
          <p:nvPr>
            <p:ph type="ftr" sz="quarter" idx="21"/>
          </p:nvPr>
        </p:nvSpPr>
        <p:spPr/>
        <p:txBody>
          <a:bodyPr/>
          <a:lstStyle/>
          <a:p>
            <a:r>
              <a:rPr lang="en-US" dirty="0"/>
              <a:t>www.graphicriver.net/goashape</a:t>
            </a:r>
          </a:p>
        </p:txBody>
      </p:sp>
      <p:sp>
        <p:nvSpPr>
          <p:cNvPr id="7" name="Slide Number Placeholder 3"/>
          <p:cNvSpPr>
            <a:spLocks noGrp="1"/>
          </p:cNvSpPr>
          <p:nvPr>
            <p:ph type="sldNum" sz="quarter" idx="4"/>
          </p:nvPr>
        </p:nvSpPr>
        <p:spPr>
          <a:xfrm>
            <a:off x="8363213" y="535730"/>
            <a:ext cx="462117" cy="441914"/>
          </a:xfrm>
          <a:prstGeom prst="wedgeRectCallout">
            <a:avLst/>
          </a:prstGeom>
          <a:noFill/>
          <a:ln w="12700" cmpd="sng">
            <a:solidFill>
              <a:schemeClr val="accent2"/>
            </a:solidFill>
          </a:ln>
        </p:spPr>
        <p:txBody>
          <a:bodyPr wrap="none" lIns="143963" tIns="134997" rIns="143963" bIns="134997" anchor="ctr" anchorCtr="1">
            <a:spAutoFit/>
          </a:bodyPr>
          <a:lstStyle>
            <a:lvl1pPr>
              <a:defRPr lang="en-US" sz="1100">
                <a:ln>
                  <a:noFill/>
                </a:ln>
                <a:solidFill>
                  <a:schemeClr val="accent2"/>
                </a:solidFill>
                <a:latin typeface="Roboto Light"/>
                <a:cs typeface="Roboto Light"/>
              </a:defRPr>
            </a:lvl1pPr>
          </a:lstStyle>
          <a:p>
            <a:pPr defTabSz="685783"/>
            <a:fld id="{77513DED-9F41-6D4C-AADB-00EAAC4B4386}" type="slidenum">
              <a:rPr lang="en-US"/>
              <a:pPr defTabSz="685783"/>
              <a:t>‹#›</a:t>
            </a:fld>
            <a:endParaRPr lang="en-US"/>
          </a:p>
        </p:txBody>
      </p:sp>
    </p:spTree>
    <p:extLst>
      <p:ext uri="{BB962C8B-B14F-4D97-AF65-F5344CB8AC3E}">
        <p14:creationId xmlns:p14="http://schemas.microsoft.com/office/powerpoint/2010/main" val="264988159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Content Placeholder 16"/>
          <p:cNvSpPr>
            <a:spLocks noGrp="1"/>
          </p:cNvSpPr>
          <p:nvPr>
            <p:ph sz="quarter" idx="14" hasCustomPrompt="1"/>
          </p:nvPr>
        </p:nvSpPr>
        <p:spPr>
          <a:xfrm>
            <a:off x="252471" y="1352550"/>
            <a:ext cx="5920201" cy="2895600"/>
          </a:xfrm>
          <a:prstGeom prst="rect">
            <a:avLst/>
          </a:prstGeom>
        </p:spPr>
        <p:txBody>
          <a:bodyPr>
            <a:noAutofit/>
          </a:bodyPr>
          <a:lstStyle>
            <a:lvl1pPr marL="0" indent="0">
              <a:lnSpc>
                <a:spcPct val="120000"/>
              </a:lnSpc>
              <a:buNone/>
              <a:defRPr sz="1000">
                <a:solidFill>
                  <a:schemeClr val="tx1"/>
                </a:solidFill>
                <a:latin typeface="Roboto Light"/>
                <a:cs typeface="Roboto Light"/>
              </a:defRPr>
            </a:lvl1pPr>
            <a:lvl2pPr marL="456947" indent="0">
              <a:lnSpc>
                <a:spcPct val="120000"/>
              </a:lnSpc>
              <a:buNone/>
              <a:defRPr sz="1000">
                <a:solidFill>
                  <a:schemeClr val="tx1"/>
                </a:solidFill>
                <a:latin typeface="Roboto Light"/>
                <a:cs typeface="Roboto Light"/>
              </a:defRPr>
            </a:lvl2pPr>
            <a:lvl3pPr marL="913911" indent="0">
              <a:lnSpc>
                <a:spcPct val="120000"/>
              </a:lnSpc>
              <a:buNone/>
              <a:defRPr sz="1000">
                <a:solidFill>
                  <a:schemeClr val="tx1"/>
                </a:solidFill>
                <a:latin typeface="Roboto Light"/>
                <a:cs typeface="Roboto Light"/>
              </a:defRPr>
            </a:lvl3pPr>
            <a:lvl4pPr marL="1370867" indent="0">
              <a:lnSpc>
                <a:spcPct val="120000"/>
              </a:lnSpc>
              <a:buNone/>
              <a:defRPr sz="1000">
                <a:solidFill>
                  <a:schemeClr val="tx1"/>
                </a:solidFill>
                <a:latin typeface="Roboto Light"/>
                <a:cs typeface="Roboto Light"/>
              </a:defRPr>
            </a:lvl4pPr>
            <a:lvl5pPr marL="1827821" indent="0">
              <a:lnSpc>
                <a:spcPct val="120000"/>
              </a:lnSpc>
              <a:buFont typeface="Arial"/>
              <a:buNone/>
              <a:defRPr sz="1000">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0"/>
          <p:cNvSpPr>
            <a:spLocks noGrp="1"/>
          </p:cNvSpPr>
          <p:nvPr>
            <p:ph type="title"/>
          </p:nvPr>
        </p:nvSpPr>
        <p:spPr>
          <a:xfrm>
            <a:off x="252466" y="819152"/>
            <a:ext cx="7900987" cy="381000"/>
          </a:xfrm>
        </p:spPr>
        <p:txBody>
          <a:bodyPr vert="horz"/>
          <a:lstStyle/>
          <a:p>
            <a:r>
              <a:rPr lang="x-none"/>
              <a:t>Click to edit Master title style</a:t>
            </a:r>
            <a:endParaRPr lang="en-US"/>
          </a:p>
        </p:txBody>
      </p:sp>
      <p:sp>
        <p:nvSpPr>
          <p:cNvPr id="2" name="Footer Placeholder 1"/>
          <p:cNvSpPr>
            <a:spLocks noGrp="1"/>
          </p:cNvSpPr>
          <p:nvPr>
            <p:ph type="ftr" sz="quarter" idx="19"/>
          </p:nvPr>
        </p:nvSpPr>
        <p:spPr>
          <a:xfrm>
            <a:off x="4572000" y="4419770"/>
            <a:ext cx="4320000" cy="433799"/>
          </a:xfrm>
          <a:prstGeom prst="rect">
            <a:avLst/>
          </a:prstGeom>
        </p:spPr>
        <p:txBody>
          <a:bodyPr/>
          <a:lstStyle/>
          <a:p>
            <a:r>
              <a:rPr lang="en-US" dirty="0"/>
              <a:t>www.graphicriver.net/goashape</a:t>
            </a:r>
          </a:p>
        </p:txBody>
      </p:sp>
      <p:sp>
        <p:nvSpPr>
          <p:cNvPr id="4" name="Text Placeholder 3"/>
          <p:cNvSpPr>
            <a:spLocks noGrp="1"/>
          </p:cNvSpPr>
          <p:nvPr>
            <p:ph type="body" sz="quarter" idx="20"/>
          </p:nvPr>
        </p:nvSpPr>
        <p:spPr>
          <a:xfrm>
            <a:off x="6172663" y="1352550"/>
            <a:ext cx="2719387" cy="2895600"/>
          </a:xfrm>
        </p:spPr>
        <p:txBody>
          <a:bodyPr>
            <a:noAutofit/>
          </a:bodyPr>
          <a:lstStyle>
            <a:lvl1pPr>
              <a:lnSpc>
                <a:spcPct val="120000"/>
              </a:lnSpc>
              <a:defRPr/>
            </a:lvl1pPr>
            <a:lvl2pPr>
              <a:lnSpc>
                <a:spcPct val="120000"/>
              </a:lnSpc>
              <a:defRPr/>
            </a:lvl2pPr>
            <a:lvl3pPr>
              <a:lnSpc>
                <a:spcPct val="120000"/>
              </a:lnSpc>
              <a:defRPr/>
            </a:lvl3pPr>
            <a:lvl4pPr>
              <a:lnSpc>
                <a:spcPct val="120000"/>
              </a:lnSpc>
              <a:defRPr/>
            </a:lvl4pPr>
            <a:lvl5pPr>
              <a:lnSpc>
                <a:spcPct val="120000"/>
              </a:lnSpc>
              <a:defRPr/>
            </a:lvl5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7" name="Slide Number Placeholder 3"/>
          <p:cNvSpPr>
            <a:spLocks noGrp="1"/>
          </p:cNvSpPr>
          <p:nvPr>
            <p:ph type="sldNum" sz="quarter" idx="4"/>
          </p:nvPr>
        </p:nvSpPr>
        <p:spPr>
          <a:xfrm>
            <a:off x="8363213" y="535730"/>
            <a:ext cx="462117" cy="441914"/>
          </a:xfrm>
          <a:prstGeom prst="wedgeRectCallout">
            <a:avLst/>
          </a:prstGeom>
          <a:noFill/>
          <a:ln w="12700" cmpd="sng">
            <a:solidFill>
              <a:schemeClr val="accent2"/>
            </a:solidFill>
          </a:ln>
        </p:spPr>
        <p:txBody>
          <a:bodyPr wrap="none" lIns="143963" tIns="134997" rIns="143963" bIns="134997" anchor="ctr" anchorCtr="1">
            <a:spAutoFit/>
          </a:bodyPr>
          <a:lstStyle>
            <a:lvl1pPr>
              <a:defRPr lang="en-US" sz="1100">
                <a:ln>
                  <a:noFill/>
                </a:ln>
                <a:solidFill>
                  <a:schemeClr val="accent2"/>
                </a:solidFill>
                <a:latin typeface="Roboto Light"/>
                <a:cs typeface="Roboto Light"/>
              </a:defRPr>
            </a:lvl1pPr>
          </a:lstStyle>
          <a:p>
            <a:pPr defTabSz="685783"/>
            <a:fld id="{77513DED-9F41-6D4C-AADB-00EAAC4B4386}" type="slidenum">
              <a:rPr lang="en-US"/>
              <a:pPr defTabSz="685783"/>
              <a:t>‹#›</a:t>
            </a:fld>
            <a:endParaRPr lang="en-US"/>
          </a:p>
        </p:txBody>
      </p:sp>
    </p:spTree>
    <p:extLst>
      <p:ext uri="{BB962C8B-B14F-4D97-AF65-F5344CB8AC3E}">
        <p14:creationId xmlns:p14="http://schemas.microsoft.com/office/powerpoint/2010/main" val="103760888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Slide 1">
    <p:spTree>
      <p:nvGrpSpPr>
        <p:cNvPr id="1" name=""/>
        <p:cNvGrpSpPr/>
        <p:nvPr/>
      </p:nvGrpSpPr>
      <p:grpSpPr>
        <a:xfrm>
          <a:off x="0" y="0"/>
          <a:ext cx="0" cy="0"/>
          <a:chOff x="0" y="0"/>
          <a:chExt cx="0" cy="0"/>
        </a:xfrm>
      </p:grpSpPr>
      <p:sp>
        <p:nvSpPr>
          <p:cNvPr id="6" name="Footer Placeholder 5"/>
          <p:cNvSpPr>
            <a:spLocks noGrp="1"/>
          </p:cNvSpPr>
          <p:nvPr>
            <p:ph type="ftr" sz="quarter" idx="10"/>
          </p:nvPr>
        </p:nvSpPr>
        <p:spPr>
          <a:xfrm>
            <a:off x="4572000" y="4419770"/>
            <a:ext cx="4320000" cy="433799"/>
          </a:xfrm>
          <a:prstGeom prst="rect">
            <a:avLst/>
          </a:prstGeom>
        </p:spPr>
        <p:txBody>
          <a:bodyPr/>
          <a:lstStyle/>
          <a:p>
            <a:r>
              <a:rPr lang="en-US" dirty="0"/>
              <a:t>www.graphicriver.net/goashape</a:t>
            </a:r>
          </a:p>
        </p:txBody>
      </p:sp>
      <p:sp>
        <p:nvSpPr>
          <p:cNvPr id="11" name="Title 10"/>
          <p:cNvSpPr>
            <a:spLocks noGrp="1"/>
          </p:cNvSpPr>
          <p:nvPr>
            <p:ph type="title"/>
          </p:nvPr>
        </p:nvSpPr>
        <p:spPr/>
        <p:txBody>
          <a:bodyPr vert="horz"/>
          <a:lstStyle/>
          <a:p>
            <a:r>
              <a:rPr lang="x-none"/>
              <a:t>Click to edit Master title style</a:t>
            </a:r>
            <a:endParaRPr lang="en-US"/>
          </a:p>
        </p:txBody>
      </p:sp>
      <p:sp>
        <p:nvSpPr>
          <p:cNvPr id="7" name="Content Placeholder 16"/>
          <p:cNvSpPr>
            <a:spLocks noGrp="1"/>
          </p:cNvSpPr>
          <p:nvPr>
            <p:ph sz="quarter" idx="14" hasCustomPrompt="1"/>
          </p:nvPr>
        </p:nvSpPr>
        <p:spPr>
          <a:xfrm>
            <a:off x="252000" y="1352550"/>
            <a:ext cx="4320000" cy="2895600"/>
          </a:xfrm>
          <a:prstGeom prst="rect">
            <a:avLst/>
          </a:prstGeom>
        </p:spPr>
        <p:txBody>
          <a:bodyPr>
            <a:noAutofit/>
          </a:bodyPr>
          <a:lstStyle>
            <a:lvl1pPr marL="0" indent="0">
              <a:lnSpc>
                <a:spcPct val="120000"/>
              </a:lnSpc>
              <a:buNone/>
              <a:defRPr sz="1000">
                <a:solidFill>
                  <a:schemeClr val="tx1"/>
                </a:solidFill>
                <a:latin typeface="Roboto Light"/>
                <a:cs typeface="Roboto Light"/>
              </a:defRPr>
            </a:lvl1pPr>
            <a:lvl2pPr marL="456947" indent="0">
              <a:lnSpc>
                <a:spcPct val="120000"/>
              </a:lnSpc>
              <a:buNone/>
              <a:defRPr sz="1000">
                <a:solidFill>
                  <a:schemeClr val="tx1"/>
                </a:solidFill>
                <a:latin typeface="Roboto Light"/>
                <a:cs typeface="Roboto Light"/>
              </a:defRPr>
            </a:lvl2pPr>
            <a:lvl3pPr marL="913911" indent="0">
              <a:lnSpc>
                <a:spcPct val="120000"/>
              </a:lnSpc>
              <a:buNone/>
              <a:defRPr sz="1000">
                <a:solidFill>
                  <a:schemeClr val="tx1"/>
                </a:solidFill>
                <a:latin typeface="Roboto Light"/>
                <a:cs typeface="Roboto Light"/>
              </a:defRPr>
            </a:lvl3pPr>
            <a:lvl4pPr marL="1370867" indent="0">
              <a:lnSpc>
                <a:spcPct val="120000"/>
              </a:lnSpc>
              <a:buNone/>
              <a:defRPr sz="1000">
                <a:solidFill>
                  <a:schemeClr val="tx1"/>
                </a:solidFill>
                <a:latin typeface="Roboto Light"/>
                <a:cs typeface="Roboto Light"/>
              </a:defRPr>
            </a:lvl4pPr>
            <a:lvl5pPr marL="1827821" indent="0">
              <a:lnSpc>
                <a:spcPct val="120000"/>
              </a:lnSpc>
              <a:buFont typeface="Arial"/>
              <a:buNone/>
              <a:defRPr sz="1000">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3"/>
          <p:cNvSpPr>
            <a:spLocks noGrp="1"/>
          </p:cNvSpPr>
          <p:nvPr>
            <p:ph type="sldNum" sz="quarter" idx="4"/>
          </p:nvPr>
        </p:nvSpPr>
        <p:spPr>
          <a:xfrm>
            <a:off x="8363213" y="535730"/>
            <a:ext cx="462117" cy="441914"/>
          </a:xfrm>
          <a:prstGeom prst="wedgeRectCallout">
            <a:avLst/>
          </a:prstGeom>
          <a:noFill/>
          <a:ln w="12700" cmpd="sng">
            <a:solidFill>
              <a:schemeClr val="accent2"/>
            </a:solidFill>
          </a:ln>
        </p:spPr>
        <p:txBody>
          <a:bodyPr wrap="none" lIns="143963" tIns="134997" rIns="143963" bIns="134997" anchor="ctr" anchorCtr="1">
            <a:spAutoFit/>
          </a:bodyPr>
          <a:lstStyle>
            <a:lvl1pPr>
              <a:defRPr lang="en-US" sz="1100">
                <a:ln>
                  <a:noFill/>
                </a:ln>
                <a:solidFill>
                  <a:schemeClr val="accent2"/>
                </a:solidFill>
                <a:latin typeface="Roboto Light"/>
                <a:cs typeface="Roboto Light"/>
              </a:defRPr>
            </a:lvl1pPr>
          </a:lstStyle>
          <a:p>
            <a:pPr defTabSz="685783"/>
            <a:fld id="{77513DED-9F41-6D4C-AADB-00EAAC4B4386}" type="slidenum">
              <a:rPr lang="en-US"/>
              <a:pPr defTabSz="685783"/>
              <a:t>‹#›</a:t>
            </a:fld>
            <a:endParaRPr lang="en-US"/>
          </a:p>
        </p:txBody>
      </p:sp>
    </p:spTree>
    <p:extLst>
      <p:ext uri="{BB962C8B-B14F-4D97-AF65-F5344CB8AC3E}">
        <p14:creationId xmlns:p14="http://schemas.microsoft.com/office/powerpoint/2010/main" val="133674869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extLst mod="1">
    <p:ext uri="{DCECCB84-F9BA-43D5-87BE-67443E8EF086}">
      <p15:sldGuideLst xmlns:p15="http://schemas.microsoft.com/office/powerpoint/2012/main">
        <p15:guide id="1" orient="horz" pos="2880" userDrawn="1">
          <p15:clr>
            <a:srgbClr val="FBAE40"/>
          </p15:clr>
        </p15:guide>
        <p15:guide id="2" pos="3840" userDrawn="1">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8_Slide 1">
    <p:spTree>
      <p:nvGrpSpPr>
        <p:cNvPr id="1" name=""/>
        <p:cNvGrpSpPr/>
        <p:nvPr/>
      </p:nvGrpSpPr>
      <p:grpSpPr>
        <a:xfrm>
          <a:off x="0" y="0"/>
          <a:ext cx="0" cy="0"/>
          <a:chOff x="0" y="0"/>
          <a:chExt cx="0" cy="0"/>
        </a:xfrm>
      </p:grpSpPr>
      <p:sp>
        <p:nvSpPr>
          <p:cNvPr id="4" name="Content Placeholder 3"/>
          <p:cNvSpPr>
            <a:spLocks noGrp="1"/>
          </p:cNvSpPr>
          <p:nvPr>
            <p:ph sz="quarter" idx="17"/>
          </p:nvPr>
        </p:nvSpPr>
        <p:spPr>
          <a:xfrm>
            <a:off x="252416" y="1352550"/>
            <a:ext cx="4319588" cy="2895600"/>
          </a:xfrm>
          <a:prstGeom prst="rect">
            <a:avLst/>
          </a:prstGeom>
        </p:spPr>
        <p:txBody>
          <a:bodyPr>
            <a:noAutofit/>
          </a:bodyPr>
          <a:lstStyle>
            <a:lvl1pPr>
              <a:lnSpc>
                <a:spcPct val="120000"/>
              </a:lnSpc>
              <a:defRPr/>
            </a:lvl1pPr>
            <a:lvl2pPr>
              <a:lnSpc>
                <a:spcPct val="120000"/>
              </a:lnSpc>
              <a:defRPr/>
            </a:lvl2pPr>
            <a:lvl3pPr>
              <a:lnSpc>
                <a:spcPct val="120000"/>
              </a:lnSpc>
              <a:defRPr/>
            </a:lvl3pPr>
            <a:lvl4pPr>
              <a:lnSpc>
                <a:spcPct val="120000"/>
              </a:lnSpc>
              <a:defRPr/>
            </a:lvl4pPr>
            <a:lvl5pPr>
              <a:lnSpc>
                <a:spcPct val="120000"/>
              </a:lnSpc>
              <a:defRPr/>
            </a:lvl5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Title 4"/>
          <p:cNvSpPr>
            <a:spLocks noGrp="1"/>
          </p:cNvSpPr>
          <p:nvPr>
            <p:ph type="title"/>
          </p:nvPr>
        </p:nvSpPr>
        <p:spPr/>
        <p:txBody>
          <a:bodyPr vert="horz"/>
          <a:lstStyle/>
          <a:p>
            <a:r>
              <a:rPr lang="x-none"/>
              <a:t>Click to edit Master title style</a:t>
            </a:r>
            <a:endParaRPr lang="en-US"/>
          </a:p>
        </p:txBody>
      </p:sp>
      <p:sp>
        <p:nvSpPr>
          <p:cNvPr id="6" name="Footer Placeholder 5"/>
          <p:cNvSpPr>
            <a:spLocks noGrp="1"/>
          </p:cNvSpPr>
          <p:nvPr>
            <p:ph type="ftr" sz="quarter" idx="18"/>
          </p:nvPr>
        </p:nvSpPr>
        <p:spPr>
          <a:xfrm>
            <a:off x="4572000" y="4419770"/>
            <a:ext cx="4320000" cy="433799"/>
          </a:xfrm>
          <a:prstGeom prst="rect">
            <a:avLst/>
          </a:prstGeom>
        </p:spPr>
        <p:txBody>
          <a:bodyPr/>
          <a:lstStyle/>
          <a:p>
            <a:r>
              <a:rPr lang="en-US" dirty="0"/>
              <a:t>www.graphicriver.net/goashape</a:t>
            </a:r>
          </a:p>
        </p:txBody>
      </p:sp>
      <p:sp>
        <p:nvSpPr>
          <p:cNvPr id="9" name="Content Placeholder 16"/>
          <p:cNvSpPr>
            <a:spLocks noGrp="1"/>
          </p:cNvSpPr>
          <p:nvPr>
            <p:ph sz="quarter" idx="14" hasCustomPrompt="1"/>
          </p:nvPr>
        </p:nvSpPr>
        <p:spPr>
          <a:xfrm>
            <a:off x="4572000" y="1352550"/>
            <a:ext cx="4320000" cy="2895600"/>
          </a:xfrm>
          <a:prstGeom prst="rect">
            <a:avLst/>
          </a:prstGeom>
        </p:spPr>
        <p:txBody>
          <a:bodyPr>
            <a:noAutofit/>
          </a:bodyPr>
          <a:lstStyle>
            <a:lvl1pPr marL="0" indent="0">
              <a:lnSpc>
                <a:spcPct val="120000"/>
              </a:lnSpc>
              <a:buNone/>
              <a:defRPr sz="1000">
                <a:solidFill>
                  <a:schemeClr val="tx1"/>
                </a:solidFill>
                <a:latin typeface="Roboto Light"/>
                <a:cs typeface="Roboto Light"/>
              </a:defRPr>
            </a:lvl1pPr>
            <a:lvl2pPr marL="456947" indent="0">
              <a:lnSpc>
                <a:spcPct val="120000"/>
              </a:lnSpc>
              <a:buNone/>
              <a:defRPr sz="1000">
                <a:solidFill>
                  <a:schemeClr val="tx1"/>
                </a:solidFill>
                <a:latin typeface="Roboto Light"/>
                <a:cs typeface="Roboto Light"/>
              </a:defRPr>
            </a:lvl2pPr>
            <a:lvl3pPr marL="913911" indent="0">
              <a:lnSpc>
                <a:spcPct val="120000"/>
              </a:lnSpc>
              <a:buNone/>
              <a:defRPr sz="1000">
                <a:solidFill>
                  <a:schemeClr val="tx1"/>
                </a:solidFill>
                <a:latin typeface="Roboto Light"/>
                <a:cs typeface="Roboto Light"/>
              </a:defRPr>
            </a:lvl3pPr>
            <a:lvl4pPr marL="1370867" indent="0">
              <a:lnSpc>
                <a:spcPct val="120000"/>
              </a:lnSpc>
              <a:buNone/>
              <a:defRPr sz="1000">
                <a:solidFill>
                  <a:schemeClr val="tx1"/>
                </a:solidFill>
                <a:latin typeface="Roboto Light"/>
                <a:cs typeface="Roboto Light"/>
              </a:defRPr>
            </a:lvl4pPr>
            <a:lvl5pPr marL="1827821" indent="0">
              <a:lnSpc>
                <a:spcPct val="120000"/>
              </a:lnSpc>
              <a:buFont typeface="Arial"/>
              <a:buNone/>
              <a:defRPr sz="1000">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3"/>
          <p:cNvSpPr>
            <a:spLocks noGrp="1"/>
          </p:cNvSpPr>
          <p:nvPr>
            <p:ph type="sldNum" sz="quarter" idx="4"/>
          </p:nvPr>
        </p:nvSpPr>
        <p:spPr>
          <a:xfrm>
            <a:off x="8363213" y="535730"/>
            <a:ext cx="462117" cy="441914"/>
          </a:xfrm>
          <a:prstGeom prst="wedgeRectCallout">
            <a:avLst/>
          </a:prstGeom>
          <a:noFill/>
          <a:ln w="12700" cmpd="sng">
            <a:solidFill>
              <a:schemeClr val="accent2"/>
            </a:solidFill>
          </a:ln>
        </p:spPr>
        <p:txBody>
          <a:bodyPr wrap="none" lIns="143963" tIns="134997" rIns="143963" bIns="134997" anchor="ctr" anchorCtr="1">
            <a:spAutoFit/>
          </a:bodyPr>
          <a:lstStyle>
            <a:lvl1pPr>
              <a:defRPr lang="en-US" sz="1100">
                <a:ln>
                  <a:noFill/>
                </a:ln>
                <a:solidFill>
                  <a:schemeClr val="accent2"/>
                </a:solidFill>
                <a:latin typeface="Roboto Light"/>
                <a:cs typeface="Roboto Light"/>
              </a:defRPr>
            </a:lvl1pPr>
          </a:lstStyle>
          <a:p>
            <a:pPr defTabSz="685783"/>
            <a:fld id="{77513DED-9F41-6D4C-AADB-00EAAC4B4386}" type="slidenum">
              <a:rPr lang="en-US"/>
              <a:pPr defTabSz="685783"/>
              <a:t>‹#›</a:t>
            </a:fld>
            <a:endParaRPr lang="en-US"/>
          </a:p>
        </p:txBody>
      </p:sp>
    </p:spTree>
    <p:extLst>
      <p:ext uri="{BB962C8B-B14F-4D97-AF65-F5344CB8AC3E}">
        <p14:creationId xmlns:p14="http://schemas.microsoft.com/office/powerpoint/2010/main" val="245410802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extLst mod="1">
    <p:ext uri="{DCECCB84-F9BA-43D5-87BE-67443E8EF086}">
      <p15:sldGuideLst xmlns:p15="http://schemas.microsoft.com/office/powerpoint/2012/main">
        <p15:guide id="1" orient="horz" pos="2880" userDrawn="1">
          <p15:clr>
            <a:srgbClr val="FBAE40"/>
          </p15:clr>
        </p15:guide>
        <p15:guide id="2" pos="3840" userDrawn="1">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Slide 1">
    <p:spTree>
      <p:nvGrpSpPr>
        <p:cNvPr id="1" name=""/>
        <p:cNvGrpSpPr/>
        <p:nvPr/>
      </p:nvGrpSpPr>
      <p:grpSpPr>
        <a:xfrm>
          <a:off x="0" y="0"/>
          <a:ext cx="0" cy="0"/>
          <a:chOff x="0" y="0"/>
          <a:chExt cx="0" cy="0"/>
        </a:xfrm>
      </p:grpSpPr>
      <p:sp>
        <p:nvSpPr>
          <p:cNvPr id="14" name="Content Placeholder 16"/>
          <p:cNvSpPr>
            <a:spLocks noGrp="1"/>
          </p:cNvSpPr>
          <p:nvPr>
            <p:ph sz="quarter" idx="14" hasCustomPrompt="1"/>
          </p:nvPr>
        </p:nvSpPr>
        <p:spPr>
          <a:xfrm>
            <a:off x="252000" y="1352550"/>
            <a:ext cx="8640000" cy="2895600"/>
          </a:xfrm>
          <a:prstGeom prst="rect">
            <a:avLst/>
          </a:prstGeom>
        </p:spPr>
        <p:txBody>
          <a:bodyPr>
            <a:noAutofit/>
          </a:bodyPr>
          <a:lstStyle>
            <a:lvl1pPr marL="0" indent="0">
              <a:lnSpc>
                <a:spcPct val="120000"/>
              </a:lnSpc>
              <a:spcBef>
                <a:spcPts val="0"/>
              </a:spcBef>
              <a:buNone/>
              <a:defRPr sz="1000" b="0" i="0">
                <a:solidFill>
                  <a:schemeClr val="tx1"/>
                </a:solidFill>
                <a:latin typeface="Roboto Light"/>
                <a:cs typeface="Roboto Light"/>
              </a:defRPr>
            </a:lvl1pPr>
            <a:lvl2pPr marL="456947" indent="0">
              <a:lnSpc>
                <a:spcPct val="120000"/>
              </a:lnSpc>
              <a:spcBef>
                <a:spcPts val="0"/>
              </a:spcBef>
              <a:buNone/>
              <a:defRPr sz="1000" b="0" i="0">
                <a:solidFill>
                  <a:schemeClr val="tx1"/>
                </a:solidFill>
                <a:latin typeface="Roboto Light"/>
                <a:cs typeface="Roboto Light"/>
              </a:defRPr>
            </a:lvl2pPr>
            <a:lvl3pPr marL="913911" indent="0">
              <a:lnSpc>
                <a:spcPct val="120000"/>
              </a:lnSpc>
              <a:spcBef>
                <a:spcPts val="0"/>
              </a:spcBef>
              <a:buNone/>
              <a:defRPr sz="1000" b="0" i="0">
                <a:solidFill>
                  <a:schemeClr val="tx1"/>
                </a:solidFill>
                <a:latin typeface="Roboto Light"/>
                <a:cs typeface="Roboto Light"/>
              </a:defRPr>
            </a:lvl3pPr>
            <a:lvl4pPr marL="1370867" indent="0">
              <a:lnSpc>
                <a:spcPct val="120000"/>
              </a:lnSpc>
              <a:spcBef>
                <a:spcPts val="0"/>
              </a:spcBef>
              <a:buNone/>
              <a:defRPr sz="1000" b="0" i="0">
                <a:solidFill>
                  <a:schemeClr val="tx1"/>
                </a:solidFill>
                <a:latin typeface="Roboto Light"/>
                <a:cs typeface="Roboto Light"/>
              </a:defRPr>
            </a:lvl4pPr>
            <a:lvl5pPr marL="1827821" indent="0">
              <a:lnSpc>
                <a:spcPct val="120000"/>
              </a:lnSpc>
              <a:spcBef>
                <a:spcPts val="0"/>
              </a:spcBef>
              <a:buFont typeface="Arial"/>
              <a:buNone/>
              <a:defRPr sz="1000" b="0" i="0">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p:cNvSpPr>
            <a:spLocks noGrp="1"/>
          </p:cNvSpPr>
          <p:nvPr>
            <p:ph type="ftr" sz="quarter" idx="17"/>
          </p:nvPr>
        </p:nvSpPr>
        <p:spPr>
          <a:xfrm>
            <a:off x="4572000" y="4419770"/>
            <a:ext cx="4320000" cy="433799"/>
          </a:xfrm>
          <a:prstGeom prst="rect">
            <a:avLst/>
          </a:prstGeom>
        </p:spPr>
        <p:txBody>
          <a:bodyPr/>
          <a:lstStyle/>
          <a:p>
            <a:r>
              <a:rPr lang="en-US" dirty="0"/>
              <a:t>www.graphicriver.net/goashape</a:t>
            </a:r>
          </a:p>
        </p:txBody>
      </p:sp>
      <p:sp>
        <p:nvSpPr>
          <p:cNvPr id="4" name="Title 3"/>
          <p:cNvSpPr>
            <a:spLocks noGrp="1"/>
          </p:cNvSpPr>
          <p:nvPr>
            <p:ph type="title"/>
          </p:nvPr>
        </p:nvSpPr>
        <p:spPr/>
        <p:txBody>
          <a:bodyPr vert="horz"/>
          <a:lstStyle/>
          <a:p>
            <a:r>
              <a:rPr lang="x-none"/>
              <a:t>Click to edit Master title style</a:t>
            </a:r>
            <a:endParaRPr lang="en-US"/>
          </a:p>
        </p:txBody>
      </p:sp>
      <p:sp>
        <p:nvSpPr>
          <p:cNvPr id="6" name="Slide Number Placeholder 3"/>
          <p:cNvSpPr>
            <a:spLocks noGrp="1"/>
          </p:cNvSpPr>
          <p:nvPr>
            <p:ph type="sldNum" sz="quarter" idx="4"/>
          </p:nvPr>
        </p:nvSpPr>
        <p:spPr>
          <a:xfrm>
            <a:off x="8363213" y="535730"/>
            <a:ext cx="462117" cy="441914"/>
          </a:xfrm>
          <a:prstGeom prst="wedgeRectCallout">
            <a:avLst/>
          </a:prstGeom>
          <a:noFill/>
          <a:ln w="12700" cmpd="sng">
            <a:solidFill>
              <a:schemeClr val="accent2"/>
            </a:solidFill>
          </a:ln>
        </p:spPr>
        <p:txBody>
          <a:bodyPr wrap="none" lIns="143963" tIns="134997" rIns="143963" bIns="134997" anchor="ctr" anchorCtr="1">
            <a:spAutoFit/>
          </a:bodyPr>
          <a:lstStyle>
            <a:lvl1pPr>
              <a:defRPr lang="en-US" sz="1100">
                <a:ln>
                  <a:noFill/>
                </a:ln>
                <a:solidFill>
                  <a:schemeClr val="accent2"/>
                </a:solidFill>
                <a:latin typeface="Roboto Light"/>
                <a:cs typeface="Roboto Light"/>
              </a:defRPr>
            </a:lvl1pPr>
          </a:lstStyle>
          <a:p>
            <a:pPr defTabSz="685783"/>
            <a:fld id="{77513DED-9F41-6D4C-AADB-00EAAC4B4386}" type="slidenum">
              <a:rPr lang="en-US"/>
              <a:pPr defTabSz="685783"/>
              <a:t>‹#›</a:t>
            </a:fld>
            <a:endParaRPr lang="en-US"/>
          </a:p>
        </p:txBody>
      </p:sp>
    </p:spTree>
    <p:extLst>
      <p:ext uri="{BB962C8B-B14F-4D97-AF65-F5344CB8AC3E}">
        <p14:creationId xmlns:p14="http://schemas.microsoft.com/office/powerpoint/2010/main" val="46231853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extLst mod="1">
    <p:ext uri="{DCECCB84-F9BA-43D5-87BE-67443E8EF086}">
      <p15:sldGuideLst xmlns:p15="http://schemas.microsoft.com/office/powerpoint/2012/main">
        <p15:guide id="1" orient="horz" pos="2880" userDrawn="1">
          <p15:clr>
            <a:srgbClr val="FBAE40"/>
          </p15:clr>
        </p15:guide>
        <p15:guide id="2" pos="3840" userDrawn="1">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7_Slide 1">
    <p:spTree>
      <p:nvGrpSpPr>
        <p:cNvPr id="1" name=""/>
        <p:cNvGrpSpPr/>
        <p:nvPr/>
      </p:nvGrpSpPr>
      <p:grpSpPr>
        <a:xfrm>
          <a:off x="0" y="0"/>
          <a:ext cx="0" cy="0"/>
          <a:chOff x="0" y="0"/>
          <a:chExt cx="0" cy="0"/>
        </a:xfrm>
      </p:grpSpPr>
      <p:sp>
        <p:nvSpPr>
          <p:cNvPr id="4" name="Rectangle 3"/>
          <p:cNvSpPr/>
          <p:nvPr userDrawn="1"/>
        </p:nvSpPr>
        <p:spPr>
          <a:xfrm>
            <a:off x="0" y="4419730"/>
            <a:ext cx="9144000" cy="742832"/>
          </a:xfrm>
          <a:prstGeom prst="rect">
            <a:avLst/>
          </a:prstGeom>
          <a:solidFill>
            <a:schemeClr val="tx2">
              <a:lumMod val="10000"/>
              <a:lumOff val="90000"/>
            </a:schemeClr>
          </a:solidFill>
          <a:ln>
            <a:noFill/>
          </a:ln>
          <a:effectLst/>
        </p:spPr>
        <p:style>
          <a:lnRef idx="1">
            <a:schemeClr val="accent1"/>
          </a:lnRef>
          <a:fillRef idx="3">
            <a:schemeClr val="accent1"/>
          </a:fillRef>
          <a:effectRef idx="2">
            <a:schemeClr val="accent1"/>
          </a:effectRef>
          <a:fontRef idx="minor">
            <a:schemeClr val="lt1"/>
          </a:fontRef>
        </p:style>
        <p:txBody>
          <a:bodyPr lIns="91418" tIns="45708" rIns="91418" bIns="45708" rtlCol="0" anchor="ctr"/>
          <a:lstStyle/>
          <a:p>
            <a:pPr algn="ctr"/>
            <a:endParaRPr lang="en-US" sz="1800">
              <a:ln>
                <a:noFill/>
              </a:ln>
              <a:solidFill>
                <a:schemeClr val="bg2"/>
              </a:solidFill>
              <a:latin typeface="Roboto Light"/>
            </a:endParaRPr>
          </a:p>
        </p:txBody>
      </p:sp>
      <p:sp>
        <p:nvSpPr>
          <p:cNvPr id="3" name="Content Placeholder 2"/>
          <p:cNvSpPr>
            <a:spLocks noGrp="1"/>
          </p:cNvSpPr>
          <p:nvPr>
            <p:ph sz="quarter" idx="17"/>
          </p:nvPr>
        </p:nvSpPr>
        <p:spPr>
          <a:xfrm>
            <a:off x="252440" y="1352550"/>
            <a:ext cx="8639175" cy="2590800"/>
          </a:xfrm>
        </p:spPr>
        <p:txBody>
          <a:bodyPr>
            <a:noAutofit/>
          </a:bodyPr>
          <a:lstStyle>
            <a:lvl1pPr marL="0" indent="0">
              <a:lnSpc>
                <a:spcPct val="120000"/>
              </a:lnSpc>
              <a:buNone/>
              <a:defRPr sz="1000">
                <a:solidFill>
                  <a:srgbClr val="FFFFFF"/>
                </a:solidFill>
                <a:latin typeface="Roboto Light"/>
                <a:cs typeface="Roboto Light"/>
              </a:defRPr>
            </a:lvl1pPr>
            <a:lvl2pPr marL="456947" indent="0">
              <a:lnSpc>
                <a:spcPct val="120000"/>
              </a:lnSpc>
              <a:buNone/>
              <a:defRPr sz="1000">
                <a:solidFill>
                  <a:srgbClr val="FFFFFF"/>
                </a:solidFill>
                <a:latin typeface="Roboto Light"/>
                <a:cs typeface="Roboto Light"/>
              </a:defRPr>
            </a:lvl2pPr>
            <a:lvl3pPr marL="913911" indent="0">
              <a:lnSpc>
                <a:spcPct val="120000"/>
              </a:lnSpc>
              <a:buNone/>
              <a:defRPr sz="1000">
                <a:solidFill>
                  <a:srgbClr val="FFFFFF"/>
                </a:solidFill>
                <a:latin typeface="Roboto Light"/>
                <a:cs typeface="Roboto Light"/>
              </a:defRPr>
            </a:lvl3pPr>
            <a:lvl4pPr marL="1370867" indent="0">
              <a:lnSpc>
                <a:spcPct val="120000"/>
              </a:lnSpc>
              <a:buNone/>
              <a:defRPr sz="1000">
                <a:solidFill>
                  <a:srgbClr val="FFFFFF"/>
                </a:solidFill>
                <a:latin typeface="Roboto Light"/>
                <a:cs typeface="Roboto Light"/>
              </a:defRPr>
            </a:lvl4pPr>
            <a:lvl5pPr marL="1827821" indent="0">
              <a:lnSpc>
                <a:spcPct val="120000"/>
              </a:lnSpc>
              <a:buNone/>
              <a:defRPr sz="1000">
                <a:solidFill>
                  <a:srgbClr val="FFFFFF"/>
                </a:solidFill>
                <a:latin typeface="Roboto Light"/>
                <a:cs typeface="Roboto Light"/>
              </a:defRPr>
            </a:lvl5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2" name="Title 1"/>
          <p:cNvSpPr>
            <a:spLocks noGrp="1"/>
          </p:cNvSpPr>
          <p:nvPr>
            <p:ph type="title"/>
          </p:nvPr>
        </p:nvSpPr>
        <p:spPr/>
        <p:txBody>
          <a:bodyPr vert="horz"/>
          <a:lstStyle/>
          <a:p>
            <a:r>
              <a:rPr lang="x-none"/>
              <a:t>Click to edit Master title style</a:t>
            </a:r>
            <a:endParaRPr lang="en-US"/>
          </a:p>
        </p:txBody>
      </p:sp>
      <p:sp>
        <p:nvSpPr>
          <p:cNvPr id="6" name="Footer Placeholder 5"/>
          <p:cNvSpPr>
            <a:spLocks noGrp="1"/>
          </p:cNvSpPr>
          <p:nvPr>
            <p:ph type="ftr" sz="quarter" idx="18"/>
          </p:nvPr>
        </p:nvSpPr>
        <p:spPr>
          <a:xfrm>
            <a:off x="4572000" y="4419770"/>
            <a:ext cx="4320000" cy="433799"/>
          </a:xfrm>
          <a:prstGeom prst="rect">
            <a:avLst/>
          </a:prstGeom>
        </p:spPr>
        <p:txBody>
          <a:bodyPr/>
          <a:lstStyle/>
          <a:p>
            <a:r>
              <a:rPr lang="en-US" dirty="0"/>
              <a:t>www.graphicriver.net/goashape</a:t>
            </a:r>
          </a:p>
        </p:txBody>
      </p:sp>
      <p:pic>
        <p:nvPicPr>
          <p:cNvPr id="8" name="Picture 7"/>
          <p:cNvPicPr>
            <a:picLocks noChangeAspect="1"/>
          </p:cNvPicPr>
          <p:nvPr userDrawn="1"/>
        </p:nvPicPr>
        <p:blipFill>
          <a:blip r:embed="rId2"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81001" y="4741661"/>
            <a:ext cx="720000" cy="111879"/>
          </a:xfrm>
          <a:prstGeom prst="rect">
            <a:avLst/>
          </a:prstGeom>
        </p:spPr>
      </p:pic>
      <p:sp>
        <p:nvSpPr>
          <p:cNvPr id="9" name="Slide Number Placeholder 3"/>
          <p:cNvSpPr>
            <a:spLocks noGrp="1"/>
          </p:cNvSpPr>
          <p:nvPr>
            <p:ph type="sldNum" sz="quarter" idx="4"/>
          </p:nvPr>
        </p:nvSpPr>
        <p:spPr>
          <a:xfrm>
            <a:off x="8363213" y="535730"/>
            <a:ext cx="462117" cy="441914"/>
          </a:xfrm>
          <a:prstGeom prst="wedgeRectCallout">
            <a:avLst/>
          </a:prstGeom>
          <a:noFill/>
          <a:ln w="12700" cmpd="sng">
            <a:solidFill>
              <a:schemeClr val="accent2"/>
            </a:solidFill>
          </a:ln>
        </p:spPr>
        <p:txBody>
          <a:bodyPr wrap="none" lIns="143963" tIns="134997" rIns="143963" bIns="134997" anchor="ctr" anchorCtr="1">
            <a:spAutoFit/>
          </a:bodyPr>
          <a:lstStyle>
            <a:lvl1pPr>
              <a:defRPr lang="en-US" sz="1100">
                <a:ln>
                  <a:noFill/>
                </a:ln>
                <a:solidFill>
                  <a:schemeClr val="accent2"/>
                </a:solidFill>
                <a:latin typeface="Roboto Light"/>
                <a:cs typeface="Roboto Light"/>
              </a:defRPr>
            </a:lvl1pPr>
          </a:lstStyle>
          <a:p>
            <a:pPr defTabSz="685783"/>
            <a:fld id="{77513DED-9F41-6D4C-AADB-00EAAC4B4386}" type="slidenum">
              <a:rPr lang="en-US"/>
              <a:pPr defTabSz="685783"/>
              <a:t>‹#›</a:t>
            </a:fld>
            <a:endParaRPr lang="en-US"/>
          </a:p>
        </p:txBody>
      </p:sp>
    </p:spTree>
    <p:extLst>
      <p:ext uri="{BB962C8B-B14F-4D97-AF65-F5344CB8AC3E}">
        <p14:creationId xmlns:p14="http://schemas.microsoft.com/office/powerpoint/2010/main" val="439407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extLst mod="1">
    <p:ext uri="{DCECCB84-F9BA-43D5-87BE-67443E8EF086}">
      <p15:sldGuideLst xmlns:p15="http://schemas.microsoft.com/office/powerpoint/2012/main">
        <p15:guide id="1" orient="horz" pos="2880" userDrawn="1">
          <p15:clr>
            <a:srgbClr val="FBAE40"/>
          </p15:clr>
        </p15:guide>
        <p15:guide id="2" pos="3840" userDrawn="1">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rand">
    <p:spTree>
      <p:nvGrpSpPr>
        <p:cNvPr id="1" name=""/>
        <p:cNvGrpSpPr/>
        <p:nvPr/>
      </p:nvGrpSpPr>
      <p:grpSpPr>
        <a:xfrm>
          <a:off x="0" y="0"/>
          <a:ext cx="0" cy="0"/>
          <a:chOff x="0" y="0"/>
          <a:chExt cx="0" cy="0"/>
        </a:xfrm>
      </p:grpSpPr>
      <p:sp>
        <p:nvSpPr>
          <p:cNvPr id="6" name="Rectangle 5"/>
          <p:cNvSpPr/>
          <p:nvPr userDrawn="1"/>
        </p:nvSpPr>
        <p:spPr>
          <a:xfrm>
            <a:off x="0" y="0"/>
            <a:ext cx="9144000" cy="5143500"/>
          </a:xfrm>
          <a:prstGeom prst="rect">
            <a:avLst/>
          </a:prstGeom>
          <a:solidFill>
            <a:schemeClr val="tx2">
              <a:alpha val="70000"/>
            </a:schemeClr>
          </a:solidFill>
          <a:ln>
            <a:noFill/>
          </a:ln>
        </p:spPr>
        <p:style>
          <a:lnRef idx="1">
            <a:schemeClr val="accent1"/>
          </a:lnRef>
          <a:fillRef idx="3">
            <a:schemeClr val="accent1"/>
          </a:fillRef>
          <a:effectRef idx="2">
            <a:schemeClr val="accent1"/>
          </a:effectRef>
          <a:fontRef idx="minor">
            <a:schemeClr val="lt1"/>
          </a:fontRef>
        </p:style>
        <p:txBody>
          <a:bodyPr lIns="91418" tIns="45708" rIns="91418" bIns="45708" rtlCol="0" anchor="ctr"/>
          <a:lstStyle/>
          <a:p>
            <a:pPr algn="ctr"/>
            <a:endParaRPr lang="en-US" sz="1800">
              <a:ln>
                <a:noFill/>
              </a:ln>
            </a:endParaRPr>
          </a:p>
        </p:txBody>
      </p:sp>
      <p:sp>
        <p:nvSpPr>
          <p:cNvPr id="7" name="Picture Placeholder 6"/>
          <p:cNvSpPr>
            <a:spLocks noGrp="1" noChangeAspect="1"/>
          </p:cNvSpPr>
          <p:nvPr>
            <p:ph type="pic" sz="quarter" idx="10"/>
          </p:nvPr>
        </p:nvSpPr>
        <p:spPr>
          <a:xfrm>
            <a:off x="3309801" y="819150"/>
            <a:ext cx="2520000" cy="1575000"/>
          </a:xfrm>
          <a:prstGeom prst="rect">
            <a:avLst/>
          </a:prstGeom>
        </p:spPr>
        <p:txBody>
          <a:bodyPr>
            <a:normAutofit/>
          </a:bodyPr>
          <a:lstStyle>
            <a:lvl1pPr marL="0" indent="0">
              <a:buNone/>
              <a:defRPr sz="1000">
                <a:solidFill>
                  <a:srgbClr val="FFFFFF"/>
                </a:solidFill>
                <a:latin typeface="Open Sans"/>
                <a:cs typeface="Open Sans"/>
              </a:defRPr>
            </a:lvl1pPr>
          </a:lstStyle>
          <a:p>
            <a:endParaRPr lang="en-US" dirty="0"/>
          </a:p>
        </p:txBody>
      </p:sp>
      <p:sp>
        <p:nvSpPr>
          <p:cNvPr id="18" name="Text Placeholder 17"/>
          <p:cNvSpPr>
            <a:spLocks noGrp="1"/>
          </p:cNvSpPr>
          <p:nvPr>
            <p:ph type="body" sz="quarter" idx="15"/>
          </p:nvPr>
        </p:nvSpPr>
        <p:spPr>
          <a:xfrm>
            <a:off x="1828800" y="3316296"/>
            <a:ext cx="5486400" cy="855664"/>
          </a:xfrm>
          <a:prstGeom prst="rect">
            <a:avLst/>
          </a:prstGeom>
        </p:spPr>
        <p:txBody>
          <a:bodyPr vert="horz"/>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9" name="Title Placeholder 2"/>
          <p:cNvSpPr>
            <a:spLocks noGrp="1"/>
          </p:cNvSpPr>
          <p:nvPr>
            <p:ph type="title"/>
          </p:nvPr>
        </p:nvSpPr>
        <p:spPr>
          <a:xfrm>
            <a:off x="1828808" y="2795605"/>
            <a:ext cx="5486403" cy="520701"/>
          </a:xfrm>
          <a:prstGeom prst="rect">
            <a:avLst/>
          </a:prstGeom>
        </p:spPr>
        <p:txBody>
          <a:bodyPr vert="horz" lIns="68564" tIns="34281" rIns="68564" bIns="34281" rtlCol="0" anchor="ctr">
            <a:normAutofit/>
          </a:bodyPr>
          <a:lstStyle/>
          <a:p>
            <a:r>
              <a:rPr lang="x-none"/>
              <a:t>Click to edit Master title style</a:t>
            </a:r>
            <a:endParaRPr lang="en-US"/>
          </a:p>
        </p:txBody>
      </p:sp>
      <p:sp>
        <p:nvSpPr>
          <p:cNvPr id="11" name="Footer Placeholder 10"/>
          <p:cNvSpPr>
            <a:spLocks noGrp="1"/>
          </p:cNvSpPr>
          <p:nvPr>
            <p:ph type="ftr" sz="quarter" idx="16"/>
          </p:nvPr>
        </p:nvSpPr>
        <p:spPr>
          <a:xfrm>
            <a:off x="1828808" y="4248191"/>
            <a:ext cx="5486403" cy="274637"/>
          </a:xfrm>
        </p:spPr>
        <p:txBody>
          <a:bodyPr/>
          <a:lstStyle/>
          <a:p>
            <a:r>
              <a:rPr lang="en-US"/>
              <a:t>www.graphicriver.net/goashape</a:t>
            </a:r>
          </a:p>
        </p:txBody>
      </p:sp>
    </p:spTree>
    <p:extLst>
      <p:ext uri="{BB962C8B-B14F-4D97-AF65-F5344CB8AC3E}">
        <p14:creationId xmlns:p14="http://schemas.microsoft.com/office/powerpoint/2010/main" val="407125217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extLst mod="1">
    <p:ext uri="{DCECCB84-F9BA-43D5-87BE-67443E8EF086}">
      <p15:sldGuideLst xmlns:p15="http://schemas.microsoft.com/office/powerpoint/2012/main">
        <p15:guide id="1" orient="horz" pos="2880" userDrawn="1">
          <p15:clr>
            <a:srgbClr val="FBAE40"/>
          </p15:clr>
        </p15:guide>
        <p15:guide id="2" pos="3840" userDrawn="1">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6_Slide 1">
    <p:spTree>
      <p:nvGrpSpPr>
        <p:cNvPr id="1" name=""/>
        <p:cNvGrpSpPr/>
        <p:nvPr/>
      </p:nvGrpSpPr>
      <p:grpSpPr>
        <a:xfrm>
          <a:off x="0" y="0"/>
          <a:ext cx="0" cy="0"/>
          <a:chOff x="0" y="0"/>
          <a:chExt cx="0" cy="0"/>
        </a:xfrm>
      </p:grpSpPr>
      <p:sp>
        <p:nvSpPr>
          <p:cNvPr id="7" name="Picture Placeholder 6"/>
          <p:cNvSpPr>
            <a:spLocks noGrp="1" noChangeAspect="1"/>
          </p:cNvSpPr>
          <p:nvPr>
            <p:ph type="pic" sz="quarter" idx="17"/>
          </p:nvPr>
        </p:nvSpPr>
        <p:spPr>
          <a:xfrm>
            <a:off x="42" y="0"/>
            <a:ext cx="6172201" cy="5143500"/>
          </a:xfrm>
          <a:prstGeom prst="rect">
            <a:avLst/>
          </a:prstGeom>
          <a:solidFill>
            <a:schemeClr val="tx2"/>
          </a:solidFill>
          <a:effectLst/>
        </p:spPr>
        <p:txBody>
          <a:bodyPr>
            <a:normAutofit/>
          </a:bodyPr>
          <a:lstStyle>
            <a:lvl1pPr marL="0" indent="0">
              <a:buNone/>
              <a:defRPr sz="1000"/>
            </a:lvl1pPr>
          </a:lstStyle>
          <a:p>
            <a:endParaRPr lang="en-US"/>
          </a:p>
        </p:txBody>
      </p:sp>
      <p:sp>
        <p:nvSpPr>
          <p:cNvPr id="9" name="Text Placeholder 8"/>
          <p:cNvSpPr>
            <a:spLocks noGrp="1"/>
          </p:cNvSpPr>
          <p:nvPr>
            <p:ph type="body" sz="quarter" idx="21"/>
          </p:nvPr>
        </p:nvSpPr>
        <p:spPr>
          <a:xfrm>
            <a:off x="6400800" y="2343152"/>
            <a:ext cx="2491200" cy="1905000"/>
          </a:xfrm>
          <a:prstGeom prst="rect">
            <a:avLst/>
          </a:prstGeom>
        </p:spPr>
        <p:txBody>
          <a:bodyPr>
            <a:noAutofit/>
          </a:bodyPr>
          <a:lstStyle>
            <a:lvl1pPr marL="0" indent="0" algn="ctr">
              <a:lnSpc>
                <a:spcPct val="120000"/>
              </a:lnSpc>
              <a:buNone/>
              <a:defRPr sz="1000" cap="none">
                <a:solidFill>
                  <a:schemeClr val="bg2"/>
                </a:solidFill>
                <a:latin typeface="Roboto Light"/>
                <a:cs typeface="Roboto Light"/>
              </a:defRPr>
            </a:lvl1pPr>
            <a:lvl2pPr marL="456947" indent="0" algn="ctr">
              <a:lnSpc>
                <a:spcPct val="120000"/>
              </a:lnSpc>
              <a:buNone/>
              <a:defRPr sz="1000" cap="none">
                <a:solidFill>
                  <a:schemeClr val="bg2"/>
                </a:solidFill>
                <a:latin typeface="Roboto Light"/>
                <a:cs typeface="Roboto Light"/>
              </a:defRPr>
            </a:lvl2pPr>
            <a:lvl3pPr marL="913911" indent="0" algn="ctr">
              <a:lnSpc>
                <a:spcPct val="120000"/>
              </a:lnSpc>
              <a:buNone/>
              <a:defRPr sz="1000" cap="none">
                <a:solidFill>
                  <a:schemeClr val="bg2"/>
                </a:solidFill>
                <a:latin typeface="Roboto Light"/>
                <a:cs typeface="Roboto Light"/>
              </a:defRPr>
            </a:lvl3pPr>
            <a:lvl4pPr marL="1370867" indent="0" algn="ctr">
              <a:lnSpc>
                <a:spcPct val="120000"/>
              </a:lnSpc>
              <a:buNone/>
              <a:defRPr sz="1000" cap="none">
                <a:solidFill>
                  <a:schemeClr val="bg2"/>
                </a:solidFill>
                <a:latin typeface="Roboto Light"/>
                <a:cs typeface="Roboto Light"/>
              </a:defRPr>
            </a:lvl4pPr>
            <a:lvl5pPr marL="1827821" indent="0" algn="ctr">
              <a:lnSpc>
                <a:spcPct val="120000"/>
              </a:lnSpc>
              <a:buNone/>
              <a:defRPr sz="1000" cap="none">
                <a:solidFill>
                  <a:schemeClr val="bg2"/>
                </a:solidFill>
                <a:latin typeface="Roboto Light"/>
                <a:cs typeface="Roboto Light"/>
              </a:defRPr>
            </a:lvl5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ifth level</a:t>
            </a:r>
            <a:endParaRPr lang="en-US"/>
          </a:p>
        </p:txBody>
      </p:sp>
      <p:sp>
        <p:nvSpPr>
          <p:cNvPr id="18" name="Title Placeholder 2"/>
          <p:cNvSpPr>
            <a:spLocks noGrp="1"/>
          </p:cNvSpPr>
          <p:nvPr>
            <p:ph type="title"/>
          </p:nvPr>
        </p:nvSpPr>
        <p:spPr>
          <a:xfrm>
            <a:off x="6400800" y="1973828"/>
            <a:ext cx="2491200" cy="293161"/>
          </a:xfrm>
          <a:prstGeom prst="rect">
            <a:avLst/>
          </a:prstGeom>
        </p:spPr>
        <p:txBody>
          <a:bodyPr vert="horz" lIns="68564" tIns="34281" rIns="68564" bIns="34281" rtlCol="0" anchor="ctr">
            <a:normAutofit/>
          </a:bodyPr>
          <a:lstStyle/>
          <a:p>
            <a:endParaRPr lang="en-US"/>
          </a:p>
        </p:txBody>
      </p:sp>
      <p:sp>
        <p:nvSpPr>
          <p:cNvPr id="3" name="Picture Placeholder 2"/>
          <p:cNvSpPr>
            <a:spLocks noGrp="1" noChangeAspect="1"/>
          </p:cNvSpPr>
          <p:nvPr>
            <p:ph type="pic" sz="quarter" idx="22"/>
          </p:nvPr>
        </p:nvSpPr>
        <p:spPr>
          <a:xfrm>
            <a:off x="6934201" y="742950"/>
            <a:ext cx="1440000" cy="900000"/>
          </a:xfrm>
          <a:prstGeom prst="rect">
            <a:avLst/>
          </a:prstGeom>
        </p:spPr>
        <p:txBody>
          <a:bodyPr>
            <a:normAutofit/>
          </a:bodyPr>
          <a:lstStyle>
            <a:lvl1pPr marL="0" indent="0">
              <a:buNone/>
              <a:defRPr sz="1000" cap="none">
                <a:solidFill>
                  <a:srgbClr val="FFFFFF"/>
                </a:solidFill>
                <a:latin typeface="Roboto Light"/>
                <a:cs typeface="Roboto Light"/>
              </a:defRPr>
            </a:lvl1pPr>
          </a:lstStyle>
          <a:p>
            <a:endParaRPr lang="en-US"/>
          </a:p>
        </p:txBody>
      </p:sp>
      <p:sp>
        <p:nvSpPr>
          <p:cNvPr id="4" name="Footer Placeholder 3"/>
          <p:cNvSpPr>
            <a:spLocks noGrp="1"/>
          </p:cNvSpPr>
          <p:nvPr>
            <p:ph type="ftr" sz="quarter" idx="23"/>
          </p:nvPr>
        </p:nvSpPr>
        <p:spPr>
          <a:xfrm>
            <a:off x="6400800" y="4492667"/>
            <a:ext cx="2491200" cy="274637"/>
          </a:xfrm>
        </p:spPr>
        <p:txBody>
          <a:bodyPr/>
          <a:lstStyle>
            <a:lvl1pPr algn="ctr">
              <a:defRPr/>
            </a:lvl1pPr>
          </a:lstStyle>
          <a:p>
            <a:r>
              <a:rPr lang="en-US"/>
              <a:t>www.graphicriver.net/goashape</a:t>
            </a:r>
          </a:p>
        </p:txBody>
      </p:sp>
    </p:spTree>
    <p:extLst>
      <p:ext uri="{BB962C8B-B14F-4D97-AF65-F5344CB8AC3E}">
        <p14:creationId xmlns:p14="http://schemas.microsoft.com/office/powerpoint/2010/main" val="36146610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extLst mod="1">
    <p:ext uri="{DCECCB84-F9BA-43D5-87BE-67443E8EF086}">
      <p15:sldGuideLst xmlns:p15="http://schemas.microsoft.com/office/powerpoint/2012/main">
        <p15:guide id="1" orient="horz" pos="2880" userDrawn="1">
          <p15:clr>
            <a:srgbClr val="FBAE40"/>
          </p15:clr>
        </p15:guide>
        <p15:guide id="2" pos="3840" userDrawn="1">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rand">
    <p:spTree>
      <p:nvGrpSpPr>
        <p:cNvPr id="1" name=""/>
        <p:cNvGrpSpPr/>
        <p:nvPr/>
      </p:nvGrpSpPr>
      <p:grpSpPr>
        <a:xfrm>
          <a:off x="0" y="0"/>
          <a:ext cx="0" cy="0"/>
          <a:chOff x="0" y="0"/>
          <a:chExt cx="0" cy="0"/>
        </a:xfrm>
      </p:grpSpPr>
      <p:sp>
        <p:nvSpPr>
          <p:cNvPr id="10" name="Rectangle 9"/>
          <p:cNvSpPr/>
          <p:nvPr userDrawn="1"/>
        </p:nvSpPr>
        <p:spPr>
          <a:xfrm>
            <a:off x="0" y="0"/>
            <a:ext cx="9144000" cy="5143500"/>
          </a:xfrm>
          <a:prstGeom prst="rect">
            <a:avLst/>
          </a:prstGeom>
          <a:solidFill>
            <a:schemeClr val="tx2">
              <a:alpha val="70000"/>
            </a:schemeClr>
          </a:solidFill>
          <a:ln>
            <a:noFill/>
          </a:ln>
        </p:spPr>
        <p:style>
          <a:lnRef idx="1">
            <a:schemeClr val="accent1"/>
          </a:lnRef>
          <a:fillRef idx="3">
            <a:schemeClr val="accent1"/>
          </a:fillRef>
          <a:effectRef idx="2">
            <a:schemeClr val="accent1"/>
          </a:effectRef>
          <a:fontRef idx="minor">
            <a:schemeClr val="lt1"/>
          </a:fontRef>
        </p:style>
        <p:txBody>
          <a:bodyPr lIns="91418" tIns="45708" rIns="91418" bIns="45708" rtlCol="0" anchor="ctr"/>
          <a:lstStyle/>
          <a:p>
            <a:pPr algn="ctr"/>
            <a:endParaRPr lang="en-US" sz="1800">
              <a:ln>
                <a:noFill/>
              </a:ln>
            </a:endParaRPr>
          </a:p>
        </p:txBody>
      </p:sp>
      <p:sp>
        <p:nvSpPr>
          <p:cNvPr id="9" name="Title Placeholder 2"/>
          <p:cNvSpPr>
            <a:spLocks noGrp="1"/>
          </p:cNvSpPr>
          <p:nvPr>
            <p:ph type="title"/>
          </p:nvPr>
        </p:nvSpPr>
        <p:spPr>
          <a:xfrm>
            <a:off x="1828808" y="2719409"/>
            <a:ext cx="5486403" cy="520701"/>
          </a:xfrm>
          <a:prstGeom prst="rect">
            <a:avLst/>
          </a:prstGeom>
        </p:spPr>
        <p:txBody>
          <a:bodyPr vert="horz" lIns="68564" tIns="34281" rIns="68564" bIns="34281" rtlCol="0" anchor="ctr">
            <a:normAutofit/>
          </a:bodyPr>
          <a:lstStyle>
            <a:lvl1pPr>
              <a:defRPr>
                <a:solidFill>
                  <a:schemeClr val="bg2"/>
                </a:solidFill>
              </a:defRPr>
            </a:lvl1pPr>
          </a:lstStyle>
          <a:p>
            <a:r>
              <a:rPr lang="x-none"/>
              <a:t>Click to edit Master title style</a:t>
            </a:r>
            <a:endParaRPr lang="en-US"/>
          </a:p>
        </p:txBody>
      </p:sp>
      <p:sp>
        <p:nvSpPr>
          <p:cNvPr id="3" name="Content Placeholder 2"/>
          <p:cNvSpPr>
            <a:spLocks noGrp="1" noChangeAspect="1"/>
          </p:cNvSpPr>
          <p:nvPr>
            <p:ph sz="quarter" idx="17"/>
          </p:nvPr>
        </p:nvSpPr>
        <p:spPr>
          <a:xfrm>
            <a:off x="3492000" y="1369384"/>
            <a:ext cx="2160000" cy="1350000"/>
          </a:xfrm>
        </p:spPr>
        <p:txBody>
          <a:bodyPr/>
          <a:lstStyle/>
          <a:p>
            <a:pPr lvl="0"/>
            <a:r>
              <a:rPr lang="sk-SK"/>
              <a:t>Click to edit Master text styles</a:t>
            </a:r>
            <a:endParaRPr lang="en-US"/>
          </a:p>
        </p:txBody>
      </p:sp>
    </p:spTree>
    <p:extLst>
      <p:ext uri="{BB962C8B-B14F-4D97-AF65-F5344CB8AC3E}">
        <p14:creationId xmlns:p14="http://schemas.microsoft.com/office/powerpoint/2010/main" val="132477511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extLst mod="1">
    <p:ext uri="{DCECCB84-F9BA-43D5-87BE-67443E8EF086}">
      <p15:sldGuideLst xmlns:p15="http://schemas.microsoft.com/office/powerpoint/2012/main">
        <p15:guide id="1" orient="horz" pos="288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5" name="Content Placeholder 16"/>
          <p:cNvSpPr>
            <a:spLocks noGrp="1"/>
          </p:cNvSpPr>
          <p:nvPr>
            <p:ph sz="quarter" idx="14" hasCustomPrompt="1"/>
          </p:nvPr>
        </p:nvSpPr>
        <p:spPr>
          <a:xfrm>
            <a:off x="6214559" y="1320823"/>
            <a:ext cx="2677467" cy="3056467"/>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47" indent="0">
              <a:lnSpc>
                <a:spcPct val="120000"/>
              </a:lnSpc>
              <a:buNone/>
              <a:defRPr sz="1000">
                <a:ln>
                  <a:noFill/>
                </a:ln>
                <a:solidFill>
                  <a:schemeClr val="tx1"/>
                </a:solidFill>
                <a:latin typeface="Roboto Light"/>
                <a:cs typeface="Roboto Light"/>
              </a:defRPr>
            </a:lvl2pPr>
            <a:lvl3pPr marL="913911" indent="0">
              <a:lnSpc>
                <a:spcPct val="120000"/>
              </a:lnSpc>
              <a:buNone/>
              <a:defRPr sz="1000">
                <a:ln>
                  <a:noFill/>
                </a:ln>
                <a:solidFill>
                  <a:schemeClr val="tx1"/>
                </a:solidFill>
                <a:latin typeface="Roboto Light"/>
                <a:cs typeface="Roboto Light"/>
              </a:defRPr>
            </a:lvl3pPr>
            <a:lvl4pPr marL="1370867" indent="0">
              <a:lnSpc>
                <a:spcPct val="120000"/>
              </a:lnSpc>
              <a:buNone/>
              <a:defRPr sz="1000">
                <a:ln>
                  <a:noFill/>
                </a:ln>
                <a:solidFill>
                  <a:schemeClr val="tx1"/>
                </a:solidFill>
                <a:latin typeface="Roboto Light"/>
                <a:cs typeface="Roboto Light"/>
              </a:defRPr>
            </a:lvl4pPr>
            <a:lvl5pPr marL="1827821" indent="0">
              <a:lnSpc>
                <a:spcPct val="120000"/>
              </a:lnSpc>
              <a:buFont typeface="Arial"/>
              <a:buNone/>
              <a:defRPr sz="1000">
                <a:ln>
                  <a:noFill/>
                </a:ln>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6"/>
          <p:cNvSpPr>
            <a:spLocks noGrp="1"/>
          </p:cNvSpPr>
          <p:nvPr>
            <p:ph sz="quarter" idx="19" hasCustomPrompt="1"/>
          </p:nvPr>
        </p:nvSpPr>
        <p:spPr>
          <a:xfrm>
            <a:off x="262471" y="1320823"/>
            <a:ext cx="2695932" cy="3056467"/>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47" indent="0">
              <a:lnSpc>
                <a:spcPct val="120000"/>
              </a:lnSpc>
              <a:buNone/>
              <a:defRPr sz="1000">
                <a:ln>
                  <a:noFill/>
                </a:ln>
                <a:solidFill>
                  <a:schemeClr val="tx1"/>
                </a:solidFill>
                <a:latin typeface="Roboto Light"/>
                <a:cs typeface="Roboto Light"/>
              </a:defRPr>
            </a:lvl2pPr>
            <a:lvl3pPr marL="913911" indent="0">
              <a:lnSpc>
                <a:spcPct val="120000"/>
              </a:lnSpc>
              <a:buNone/>
              <a:defRPr sz="1000">
                <a:ln>
                  <a:noFill/>
                </a:ln>
                <a:solidFill>
                  <a:schemeClr val="tx1"/>
                </a:solidFill>
                <a:latin typeface="Roboto Light"/>
                <a:cs typeface="Roboto Light"/>
              </a:defRPr>
            </a:lvl3pPr>
            <a:lvl4pPr marL="1370867" indent="0">
              <a:lnSpc>
                <a:spcPct val="120000"/>
              </a:lnSpc>
              <a:buNone/>
              <a:defRPr sz="1000">
                <a:ln>
                  <a:noFill/>
                </a:ln>
                <a:solidFill>
                  <a:schemeClr val="tx1"/>
                </a:solidFill>
                <a:latin typeface="Roboto Light"/>
                <a:cs typeface="Roboto Light"/>
              </a:defRPr>
            </a:lvl4pPr>
            <a:lvl5pPr marL="1827821" indent="0">
              <a:lnSpc>
                <a:spcPct val="120000"/>
              </a:lnSpc>
              <a:buFont typeface="Arial"/>
              <a:buNone/>
              <a:defRPr sz="1000">
                <a:ln>
                  <a:noFill/>
                </a:ln>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16"/>
          <p:cNvSpPr>
            <a:spLocks noGrp="1"/>
          </p:cNvSpPr>
          <p:nvPr>
            <p:ph sz="quarter" idx="20" hasCustomPrompt="1"/>
          </p:nvPr>
        </p:nvSpPr>
        <p:spPr>
          <a:xfrm>
            <a:off x="3250011" y="1320823"/>
            <a:ext cx="2673001" cy="3056467"/>
          </a:xfrm>
          <a:prstGeom prst="rect">
            <a:avLst/>
          </a:prstGeom>
          <a:ln>
            <a:noFill/>
          </a:ln>
        </p:spPr>
        <p:txBody>
          <a:bodyPr>
            <a:noAutofit/>
          </a:bodyPr>
          <a:lstStyle>
            <a:lvl1pPr marL="0" indent="0">
              <a:lnSpc>
                <a:spcPct val="120000"/>
              </a:lnSpc>
              <a:buNone/>
              <a:defRPr sz="1000">
                <a:ln>
                  <a:noFill/>
                </a:ln>
                <a:solidFill>
                  <a:schemeClr val="tx1"/>
                </a:solidFill>
                <a:latin typeface="Roboto Light"/>
                <a:cs typeface="Roboto Light"/>
              </a:defRPr>
            </a:lvl1pPr>
            <a:lvl2pPr marL="456947" indent="0">
              <a:lnSpc>
                <a:spcPct val="120000"/>
              </a:lnSpc>
              <a:buNone/>
              <a:defRPr sz="1000">
                <a:ln>
                  <a:noFill/>
                </a:ln>
                <a:solidFill>
                  <a:schemeClr val="tx1"/>
                </a:solidFill>
                <a:latin typeface="Roboto Light"/>
                <a:cs typeface="Roboto Light"/>
              </a:defRPr>
            </a:lvl2pPr>
            <a:lvl3pPr marL="913911" indent="0">
              <a:lnSpc>
                <a:spcPct val="120000"/>
              </a:lnSpc>
              <a:buNone/>
              <a:defRPr sz="1000">
                <a:ln>
                  <a:noFill/>
                </a:ln>
                <a:solidFill>
                  <a:schemeClr val="tx1"/>
                </a:solidFill>
                <a:latin typeface="Roboto Light"/>
                <a:cs typeface="Roboto Light"/>
              </a:defRPr>
            </a:lvl3pPr>
            <a:lvl4pPr marL="1370867" indent="0">
              <a:lnSpc>
                <a:spcPct val="120000"/>
              </a:lnSpc>
              <a:buNone/>
              <a:defRPr sz="1000">
                <a:ln>
                  <a:noFill/>
                </a:ln>
                <a:solidFill>
                  <a:schemeClr val="tx1"/>
                </a:solidFill>
                <a:latin typeface="Roboto Light"/>
                <a:cs typeface="Roboto Light"/>
              </a:defRPr>
            </a:lvl4pPr>
            <a:lvl5pPr marL="1827821" indent="0">
              <a:lnSpc>
                <a:spcPct val="120000"/>
              </a:lnSpc>
              <a:buFont typeface="Arial"/>
              <a:buNone/>
              <a:defRPr sz="1000">
                <a:ln>
                  <a:noFill/>
                </a:ln>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vert="horz"/>
          <a:lstStyle/>
          <a:p>
            <a:r>
              <a:rPr lang="sk-SK"/>
              <a:t>Click to edit Master title style</a:t>
            </a:r>
            <a:endParaRPr lang="en-US"/>
          </a:p>
        </p:txBody>
      </p:sp>
      <p:sp>
        <p:nvSpPr>
          <p:cNvPr id="3" name="Footer Placeholder 2"/>
          <p:cNvSpPr>
            <a:spLocks noGrp="1"/>
          </p:cNvSpPr>
          <p:nvPr>
            <p:ph type="ftr" sz="quarter" idx="21"/>
          </p:nvPr>
        </p:nvSpPr>
        <p:spPr/>
        <p:txBody>
          <a:bodyPr/>
          <a:lstStyle/>
          <a:p>
            <a:r>
              <a:rPr lang="en-US" dirty="0"/>
              <a:t>www.graphicriver.net/goashape</a:t>
            </a:r>
          </a:p>
        </p:txBody>
      </p:sp>
      <p:sp>
        <p:nvSpPr>
          <p:cNvPr id="12" name="Slide Number Placeholder 3"/>
          <p:cNvSpPr>
            <a:spLocks noGrp="1"/>
          </p:cNvSpPr>
          <p:nvPr>
            <p:ph type="sldNum" sz="quarter" idx="4"/>
          </p:nvPr>
        </p:nvSpPr>
        <p:spPr>
          <a:xfrm>
            <a:off x="8363213" y="535730"/>
            <a:ext cx="462117" cy="441914"/>
          </a:xfrm>
          <a:prstGeom prst="wedgeRectCallout">
            <a:avLst/>
          </a:prstGeom>
          <a:noFill/>
          <a:ln w="12700" cmpd="sng">
            <a:solidFill>
              <a:schemeClr val="accent2"/>
            </a:solidFill>
          </a:ln>
        </p:spPr>
        <p:txBody>
          <a:bodyPr wrap="none" lIns="143963" tIns="134997" rIns="143963" bIns="134997" anchor="ctr" anchorCtr="1">
            <a:spAutoFit/>
          </a:bodyPr>
          <a:lstStyle>
            <a:lvl1pPr>
              <a:defRPr lang="en-US" sz="1100">
                <a:ln>
                  <a:noFill/>
                </a:ln>
                <a:solidFill>
                  <a:schemeClr val="accent2"/>
                </a:solidFill>
                <a:latin typeface="Roboto Light"/>
                <a:cs typeface="Roboto Light"/>
              </a:defRPr>
            </a:lvl1pPr>
          </a:lstStyle>
          <a:p>
            <a:pPr defTabSz="685783"/>
            <a:fld id="{77513DED-9F41-6D4C-AADB-00EAAC4B4386}" type="slidenum">
              <a:rPr lang="en-US"/>
              <a:pPr defTabSz="685783"/>
              <a:t>‹#›</a:t>
            </a:fld>
            <a:endParaRPr lang="en-US"/>
          </a:p>
        </p:txBody>
      </p:sp>
    </p:spTree>
    <p:extLst>
      <p:ext uri="{BB962C8B-B14F-4D97-AF65-F5344CB8AC3E}">
        <p14:creationId xmlns:p14="http://schemas.microsoft.com/office/powerpoint/2010/main" val="65585292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Brand">
    <p:spTree>
      <p:nvGrpSpPr>
        <p:cNvPr id="1" name=""/>
        <p:cNvGrpSpPr/>
        <p:nvPr/>
      </p:nvGrpSpPr>
      <p:grpSpPr>
        <a:xfrm>
          <a:off x="0" y="0"/>
          <a:ext cx="0" cy="0"/>
          <a:chOff x="0" y="0"/>
          <a:chExt cx="0" cy="0"/>
        </a:xfrm>
      </p:grpSpPr>
      <p:sp>
        <p:nvSpPr>
          <p:cNvPr id="5" name="Right Triangle 4"/>
          <p:cNvSpPr/>
          <p:nvPr userDrawn="1"/>
        </p:nvSpPr>
        <p:spPr>
          <a:xfrm rot="20627121" flipV="1">
            <a:off x="-1508014" y="-1450867"/>
            <a:ext cx="9679995" cy="9679995"/>
          </a:xfrm>
          <a:prstGeom prst="r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18" tIns="45708" rIns="91418" bIns="45708" rtlCol="0" anchor="ctr"/>
          <a:lstStyle/>
          <a:p>
            <a:pPr algn="ctr"/>
            <a:endParaRPr lang="en-US" sz="1800"/>
          </a:p>
        </p:txBody>
      </p:sp>
      <p:sp>
        <p:nvSpPr>
          <p:cNvPr id="4" name="Title 3"/>
          <p:cNvSpPr>
            <a:spLocks noGrp="1"/>
          </p:cNvSpPr>
          <p:nvPr>
            <p:ph type="title"/>
          </p:nvPr>
        </p:nvSpPr>
        <p:spPr>
          <a:xfrm>
            <a:off x="457201" y="1901924"/>
            <a:ext cx="2590800" cy="857250"/>
          </a:xfrm>
        </p:spPr>
        <p:txBody>
          <a:bodyPr/>
          <a:lstStyle/>
          <a:p>
            <a:r>
              <a:rPr lang="x-none"/>
              <a:t>Click to edit Master title style</a:t>
            </a:r>
            <a:endParaRPr lang="en-US"/>
          </a:p>
        </p:txBody>
      </p:sp>
      <p:sp>
        <p:nvSpPr>
          <p:cNvPr id="6" name="Picture Placeholder 2"/>
          <p:cNvSpPr>
            <a:spLocks noGrp="1" noChangeAspect="1"/>
          </p:cNvSpPr>
          <p:nvPr>
            <p:ph type="pic" sz="quarter" idx="22"/>
          </p:nvPr>
        </p:nvSpPr>
        <p:spPr>
          <a:xfrm>
            <a:off x="838201" y="776924"/>
            <a:ext cx="1800000" cy="1125000"/>
          </a:xfrm>
          <a:prstGeom prst="rect">
            <a:avLst/>
          </a:prstGeom>
        </p:spPr>
        <p:txBody>
          <a:bodyPr>
            <a:normAutofit/>
          </a:bodyPr>
          <a:lstStyle>
            <a:lvl1pPr marL="0" indent="0">
              <a:buNone/>
              <a:defRPr sz="1000" cap="none">
                <a:solidFill>
                  <a:srgbClr val="FFFFFF"/>
                </a:solidFill>
                <a:latin typeface="Roboto Light"/>
                <a:cs typeface="Roboto Light"/>
              </a:defRPr>
            </a:lvl1pPr>
          </a:lstStyle>
          <a:p>
            <a:endParaRPr lang="en-US"/>
          </a:p>
        </p:txBody>
      </p:sp>
    </p:spTree>
    <p:extLst>
      <p:ext uri="{BB962C8B-B14F-4D97-AF65-F5344CB8AC3E}">
        <p14:creationId xmlns:p14="http://schemas.microsoft.com/office/powerpoint/2010/main" val="118008173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extLst mod="1">
    <p:ext uri="{DCECCB84-F9BA-43D5-87BE-67443E8EF086}">
      <p15:sldGuideLst xmlns:p15="http://schemas.microsoft.com/office/powerpoint/2012/main">
        <p15:guide id="1" orient="horz" pos="2880" userDrawn="1">
          <p15:clr>
            <a:srgbClr val="FBAE40"/>
          </p15:clr>
        </p15:guide>
        <p15:guide id="2" pos="3840" userDrawn="1">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Brand">
    <p:spTree>
      <p:nvGrpSpPr>
        <p:cNvPr id="1" name=""/>
        <p:cNvGrpSpPr/>
        <p:nvPr/>
      </p:nvGrpSpPr>
      <p:grpSpPr>
        <a:xfrm>
          <a:off x="0" y="0"/>
          <a:ext cx="0" cy="0"/>
          <a:chOff x="0" y="0"/>
          <a:chExt cx="0" cy="0"/>
        </a:xfrm>
      </p:grpSpPr>
      <p:sp>
        <p:nvSpPr>
          <p:cNvPr id="5" name="Right Triangle 4"/>
          <p:cNvSpPr/>
          <p:nvPr userDrawn="1"/>
        </p:nvSpPr>
        <p:spPr>
          <a:xfrm rot="20627121" flipV="1">
            <a:off x="-1508014" y="-1450867"/>
            <a:ext cx="9679995" cy="9679995"/>
          </a:xfrm>
          <a:prstGeom prst="rtTriangl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91418" tIns="45708" rIns="91418" bIns="45708" rtlCol="0" anchor="ctr"/>
          <a:lstStyle/>
          <a:p>
            <a:pPr algn="ctr"/>
            <a:endParaRPr lang="en-US" sz="1800"/>
          </a:p>
        </p:txBody>
      </p:sp>
      <p:sp>
        <p:nvSpPr>
          <p:cNvPr id="4" name="Title 3"/>
          <p:cNvSpPr>
            <a:spLocks noGrp="1"/>
          </p:cNvSpPr>
          <p:nvPr>
            <p:ph type="title"/>
          </p:nvPr>
        </p:nvSpPr>
        <p:spPr>
          <a:xfrm>
            <a:off x="457201" y="1901924"/>
            <a:ext cx="2590800" cy="857250"/>
          </a:xfrm>
        </p:spPr>
        <p:txBody>
          <a:bodyPr/>
          <a:lstStyle>
            <a:lvl1pPr>
              <a:defRPr>
                <a:solidFill>
                  <a:schemeClr val="accent1"/>
                </a:solidFill>
              </a:defRPr>
            </a:lvl1pPr>
          </a:lstStyle>
          <a:p>
            <a:endParaRPr lang="en-US"/>
          </a:p>
        </p:txBody>
      </p:sp>
      <p:sp>
        <p:nvSpPr>
          <p:cNvPr id="6" name="Picture Placeholder 2"/>
          <p:cNvSpPr>
            <a:spLocks noGrp="1" noChangeAspect="1"/>
          </p:cNvSpPr>
          <p:nvPr>
            <p:ph type="pic" sz="quarter" idx="22"/>
          </p:nvPr>
        </p:nvSpPr>
        <p:spPr>
          <a:xfrm>
            <a:off x="838201" y="776924"/>
            <a:ext cx="1800000" cy="1125000"/>
          </a:xfrm>
          <a:prstGeom prst="rect">
            <a:avLst/>
          </a:prstGeom>
        </p:spPr>
        <p:txBody>
          <a:bodyPr>
            <a:normAutofit/>
          </a:bodyPr>
          <a:lstStyle>
            <a:lvl1pPr marL="0" indent="0">
              <a:buNone/>
              <a:defRPr sz="1000" cap="none">
                <a:solidFill>
                  <a:srgbClr val="FFFFFF"/>
                </a:solidFill>
                <a:latin typeface="Roboto Light"/>
                <a:cs typeface="Roboto Light"/>
              </a:defRPr>
            </a:lvl1pPr>
          </a:lstStyle>
          <a:p>
            <a:endParaRPr lang="en-US"/>
          </a:p>
        </p:txBody>
      </p:sp>
    </p:spTree>
    <p:extLst>
      <p:ext uri="{BB962C8B-B14F-4D97-AF65-F5344CB8AC3E}">
        <p14:creationId xmlns:p14="http://schemas.microsoft.com/office/powerpoint/2010/main" val="347447139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extLst mod="1">
    <p:ext uri="{DCECCB84-F9BA-43D5-87BE-67443E8EF086}">
      <p15:sldGuideLst xmlns:p15="http://schemas.microsoft.com/office/powerpoint/2012/main">
        <p15:guide id="1" orient="horz" pos="2880" userDrawn="1">
          <p15:clr>
            <a:srgbClr val="FBAE40"/>
          </p15:clr>
        </p15:guide>
        <p15:guide id="2" pos="3840" userDrawn="1">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4_Slide 1">
    <p:spTree>
      <p:nvGrpSpPr>
        <p:cNvPr id="1" name=""/>
        <p:cNvGrpSpPr/>
        <p:nvPr/>
      </p:nvGrpSpPr>
      <p:grpSpPr>
        <a:xfrm>
          <a:off x="0" y="0"/>
          <a:ext cx="0" cy="0"/>
          <a:chOff x="0" y="0"/>
          <a:chExt cx="0" cy="0"/>
        </a:xfrm>
      </p:grpSpPr>
      <p:sp>
        <p:nvSpPr>
          <p:cNvPr id="14" name="Rectangle 13"/>
          <p:cNvSpPr/>
          <p:nvPr userDrawn="1"/>
        </p:nvSpPr>
        <p:spPr>
          <a:xfrm>
            <a:off x="0" y="0"/>
            <a:ext cx="9144000" cy="5143500"/>
          </a:xfrm>
          <a:prstGeom prst="rect">
            <a:avLst/>
          </a:prstGeom>
          <a:solidFill>
            <a:schemeClr val="tx2">
              <a:alpha val="70000"/>
            </a:schemeClr>
          </a:solidFill>
          <a:ln>
            <a:noFill/>
          </a:ln>
        </p:spPr>
        <p:style>
          <a:lnRef idx="1">
            <a:schemeClr val="accent1"/>
          </a:lnRef>
          <a:fillRef idx="3">
            <a:schemeClr val="accent1"/>
          </a:fillRef>
          <a:effectRef idx="2">
            <a:schemeClr val="accent1"/>
          </a:effectRef>
          <a:fontRef idx="minor">
            <a:schemeClr val="lt1"/>
          </a:fontRef>
        </p:style>
        <p:txBody>
          <a:bodyPr lIns="91418" tIns="45708" rIns="91418" bIns="45708" rtlCol="0" anchor="ctr"/>
          <a:lstStyle/>
          <a:p>
            <a:pPr algn="ctr"/>
            <a:endParaRPr lang="en-US" sz="1800">
              <a:ln>
                <a:noFill/>
              </a:ln>
            </a:endParaRPr>
          </a:p>
        </p:txBody>
      </p:sp>
      <p:sp>
        <p:nvSpPr>
          <p:cNvPr id="3" name="Title 2"/>
          <p:cNvSpPr>
            <a:spLocks noGrp="1"/>
          </p:cNvSpPr>
          <p:nvPr>
            <p:ph type="title"/>
          </p:nvPr>
        </p:nvSpPr>
        <p:spPr>
          <a:xfrm>
            <a:off x="457200" y="632884"/>
            <a:ext cx="8229600" cy="857250"/>
          </a:xfrm>
        </p:spPr>
        <p:txBody>
          <a:bodyPr vert="horz"/>
          <a:lstStyle/>
          <a:p>
            <a:r>
              <a:rPr lang="x-none"/>
              <a:t>Click to edit Master title style</a:t>
            </a:r>
            <a:endParaRPr lang="en-US"/>
          </a:p>
        </p:txBody>
      </p:sp>
      <p:sp>
        <p:nvSpPr>
          <p:cNvPr id="4" name="Footer Placeholder 3"/>
          <p:cNvSpPr>
            <a:spLocks noGrp="1"/>
          </p:cNvSpPr>
          <p:nvPr>
            <p:ph type="ftr" sz="quarter" idx="27"/>
          </p:nvPr>
        </p:nvSpPr>
        <p:spPr/>
        <p:txBody>
          <a:bodyPr/>
          <a:lstStyle/>
          <a:p>
            <a:r>
              <a:rPr lang="en-US" dirty="0"/>
              <a:t>www.graphicriver.net/goashape</a:t>
            </a:r>
          </a:p>
        </p:txBody>
      </p:sp>
    </p:spTree>
    <p:extLst>
      <p:ext uri="{BB962C8B-B14F-4D97-AF65-F5344CB8AC3E}">
        <p14:creationId xmlns:p14="http://schemas.microsoft.com/office/powerpoint/2010/main" val="197022196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extLst mod="1">
    <p:ext uri="{DCECCB84-F9BA-43D5-87BE-67443E8EF086}">
      <p15:sldGuideLst xmlns:p15="http://schemas.microsoft.com/office/powerpoint/2012/main">
        <p15:guide id="1" orient="horz" pos="2880" userDrawn="1">
          <p15:clr>
            <a:srgbClr val="FBAE40"/>
          </p15:clr>
        </p15:guide>
        <p15:guide id="2" pos="3840" userDrawn="1">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7_Slide 1">
    <p:spTree>
      <p:nvGrpSpPr>
        <p:cNvPr id="1" name=""/>
        <p:cNvGrpSpPr/>
        <p:nvPr/>
      </p:nvGrpSpPr>
      <p:grpSpPr>
        <a:xfrm>
          <a:off x="0" y="0"/>
          <a:ext cx="0" cy="0"/>
          <a:chOff x="0" y="0"/>
          <a:chExt cx="0" cy="0"/>
        </a:xfrm>
      </p:grpSpPr>
      <p:sp>
        <p:nvSpPr>
          <p:cNvPr id="7" name="Picture Placeholder 6"/>
          <p:cNvSpPr>
            <a:spLocks noGrp="1" noChangeAspect="1"/>
          </p:cNvSpPr>
          <p:nvPr>
            <p:ph type="pic" sz="quarter" idx="17"/>
          </p:nvPr>
        </p:nvSpPr>
        <p:spPr>
          <a:xfrm>
            <a:off x="42" y="0"/>
            <a:ext cx="6172201" cy="5143500"/>
          </a:xfrm>
          <a:prstGeom prst="rect">
            <a:avLst/>
          </a:prstGeom>
          <a:noFill/>
          <a:effectLst/>
        </p:spPr>
        <p:txBody>
          <a:bodyPr>
            <a:normAutofit/>
          </a:bodyPr>
          <a:lstStyle>
            <a:lvl1pPr marL="0" indent="0">
              <a:buNone/>
              <a:defRPr sz="1000"/>
            </a:lvl1pPr>
          </a:lstStyle>
          <a:p>
            <a:endParaRPr lang="en-US"/>
          </a:p>
        </p:txBody>
      </p:sp>
      <p:sp>
        <p:nvSpPr>
          <p:cNvPr id="9" name="Text Placeholder 8"/>
          <p:cNvSpPr>
            <a:spLocks noGrp="1"/>
          </p:cNvSpPr>
          <p:nvPr>
            <p:ph type="body" sz="quarter" idx="21"/>
          </p:nvPr>
        </p:nvSpPr>
        <p:spPr>
          <a:xfrm>
            <a:off x="6400800" y="2343152"/>
            <a:ext cx="2491200" cy="1905000"/>
          </a:xfrm>
          <a:prstGeom prst="rect">
            <a:avLst/>
          </a:prstGeom>
        </p:spPr>
        <p:txBody>
          <a:bodyPr>
            <a:noAutofit/>
          </a:bodyPr>
          <a:lstStyle>
            <a:lvl1pPr marL="0" indent="0" algn="ctr">
              <a:lnSpc>
                <a:spcPct val="120000"/>
              </a:lnSpc>
              <a:buNone/>
              <a:defRPr sz="1000" cap="none">
                <a:solidFill>
                  <a:srgbClr val="FFFFFF"/>
                </a:solidFill>
                <a:latin typeface="Roboto Light"/>
                <a:cs typeface="Roboto Light"/>
              </a:defRPr>
            </a:lvl1pPr>
            <a:lvl2pPr marL="456947" indent="0" algn="ctr">
              <a:lnSpc>
                <a:spcPct val="120000"/>
              </a:lnSpc>
              <a:buNone/>
              <a:defRPr sz="1000" cap="none">
                <a:solidFill>
                  <a:srgbClr val="FFFFFF"/>
                </a:solidFill>
                <a:latin typeface="Roboto Light"/>
                <a:cs typeface="Roboto Light"/>
              </a:defRPr>
            </a:lvl2pPr>
            <a:lvl3pPr marL="913911" indent="0" algn="ctr">
              <a:lnSpc>
                <a:spcPct val="120000"/>
              </a:lnSpc>
              <a:buNone/>
              <a:defRPr sz="1000" cap="none">
                <a:solidFill>
                  <a:srgbClr val="FFFFFF"/>
                </a:solidFill>
                <a:latin typeface="Roboto Light"/>
                <a:cs typeface="Roboto Light"/>
              </a:defRPr>
            </a:lvl3pPr>
            <a:lvl4pPr marL="1370867" indent="0" algn="ctr">
              <a:lnSpc>
                <a:spcPct val="120000"/>
              </a:lnSpc>
              <a:buNone/>
              <a:defRPr sz="1000" cap="none">
                <a:solidFill>
                  <a:srgbClr val="FFFFFF"/>
                </a:solidFill>
                <a:latin typeface="Roboto Light"/>
                <a:cs typeface="Roboto Light"/>
              </a:defRPr>
            </a:lvl4pPr>
            <a:lvl5pPr marL="1827821" indent="0" algn="ctr">
              <a:lnSpc>
                <a:spcPct val="120000"/>
              </a:lnSpc>
              <a:buNone/>
              <a:defRPr sz="1000" cap="none">
                <a:solidFill>
                  <a:srgbClr val="FFFFFF"/>
                </a:solidFill>
                <a:latin typeface="Roboto Light"/>
                <a:cs typeface="Roboto Light"/>
              </a:defRPr>
            </a:lvl5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ifth level</a:t>
            </a:r>
            <a:endParaRPr lang="en-US"/>
          </a:p>
        </p:txBody>
      </p:sp>
      <p:sp>
        <p:nvSpPr>
          <p:cNvPr id="18" name="Title Placeholder 2"/>
          <p:cNvSpPr>
            <a:spLocks noGrp="1"/>
          </p:cNvSpPr>
          <p:nvPr>
            <p:ph type="title"/>
          </p:nvPr>
        </p:nvSpPr>
        <p:spPr>
          <a:xfrm>
            <a:off x="6400800" y="1973828"/>
            <a:ext cx="2491200" cy="293161"/>
          </a:xfrm>
          <a:prstGeom prst="rect">
            <a:avLst/>
          </a:prstGeom>
        </p:spPr>
        <p:txBody>
          <a:bodyPr vert="horz" lIns="68564" tIns="34281" rIns="68564" bIns="34281" rtlCol="0" anchor="ctr">
            <a:normAutofit/>
          </a:bodyPr>
          <a:lstStyle/>
          <a:p>
            <a:endParaRPr lang="en-US"/>
          </a:p>
        </p:txBody>
      </p:sp>
      <p:sp>
        <p:nvSpPr>
          <p:cNvPr id="3" name="Picture Placeholder 2"/>
          <p:cNvSpPr>
            <a:spLocks noGrp="1" noChangeAspect="1"/>
          </p:cNvSpPr>
          <p:nvPr>
            <p:ph type="pic" sz="quarter" idx="22"/>
          </p:nvPr>
        </p:nvSpPr>
        <p:spPr>
          <a:xfrm>
            <a:off x="6934201" y="742950"/>
            <a:ext cx="1440000" cy="900000"/>
          </a:xfrm>
          <a:prstGeom prst="rect">
            <a:avLst/>
          </a:prstGeom>
        </p:spPr>
        <p:txBody>
          <a:bodyPr>
            <a:normAutofit/>
          </a:bodyPr>
          <a:lstStyle>
            <a:lvl1pPr marL="0" indent="0">
              <a:buNone/>
              <a:defRPr sz="1000" cap="none">
                <a:solidFill>
                  <a:srgbClr val="FFFFFF"/>
                </a:solidFill>
                <a:latin typeface="Roboto Light"/>
                <a:cs typeface="Roboto Light"/>
              </a:defRPr>
            </a:lvl1pPr>
          </a:lstStyle>
          <a:p>
            <a:endParaRPr lang="en-US"/>
          </a:p>
        </p:txBody>
      </p:sp>
      <p:sp>
        <p:nvSpPr>
          <p:cNvPr id="4" name="Footer Placeholder 3"/>
          <p:cNvSpPr>
            <a:spLocks noGrp="1"/>
          </p:cNvSpPr>
          <p:nvPr>
            <p:ph type="ftr" sz="quarter" idx="23"/>
          </p:nvPr>
        </p:nvSpPr>
        <p:spPr>
          <a:xfrm>
            <a:off x="6400800" y="4492667"/>
            <a:ext cx="2491200" cy="274637"/>
          </a:xfrm>
        </p:spPr>
        <p:txBody>
          <a:bodyPr/>
          <a:lstStyle>
            <a:lvl1pPr algn="ctr">
              <a:defRPr/>
            </a:lvl1pPr>
          </a:lstStyle>
          <a:p>
            <a:r>
              <a:rPr lang="en-US"/>
              <a:t>www.graphicriver.net/goashape</a:t>
            </a:r>
          </a:p>
        </p:txBody>
      </p:sp>
    </p:spTree>
    <p:extLst>
      <p:ext uri="{BB962C8B-B14F-4D97-AF65-F5344CB8AC3E}">
        <p14:creationId xmlns:p14="http://schemas.microsoft.com/office/powerpoint/2010/main" val="278930159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extLst mod="1">
    <p:ext uri="{DCECCB84-F9BA-43D5-87BE-67443E8EF086}">
      <p15:sldGuideLst xmlns:p15="http://schemas.microsoft.com/office/powerpoint/2012/main">
        <p15:guide id="1" orient="horz" pos="2880" userDrawn="1">
          <p15:clr>
            <a:srgbClr val="FBAE40"/>
          </p15:clr>
        </p15:guide>
        <p15:guide id="2" pos="3840" userDrawn="1">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Brand">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tx2">
              <a:alpha val="70000"/>
            </a:schemeClr>
          </a:solidFill>
          <a:ln>
            <a:noFill/>
          </a:ln>
        </p:spPr>
        <p:style>
          <a:lnRef idx="1">
            <a:schemeClr val="accent1"/>
          </a:lnRef>
          <a:fillRef idx="3">
            <a:schemeClr val="accent1"/>
          </a:fillRef>
          <a:effectRef idx="2">
            <a:schemeClr val="accent1"/>
          </a:effectRef>
          <a:fontRef idx="minor">
            <a:schemeClr val="lt1"/>
          </a:fontRef>
        </p:style>
        <p:txBody>
          <a:bodyPr lIns="91418" tIns="45708" rIns="91418" bIns="45708" rtlCol="0" anchor="ctr"/>
          <a:lstStyle/>
          <a:p>
            <a:pPr algn="ctr"/>
            <a:endParaRPr lang="en-US" sz="1800">
              <a:ln>
                <a:noFill/>
              </a:ln>
            </a:endParaRPr>
          </a:p>
        </p:txBody>
      </p:sp>
      <p:sp>
        <p:nvSpPr>
          <p:cNvPr id="9" name="Text Placeholder 8"/>
          <p:cNvSpPr>
            <a:spLocks noGrp="1"/>
          </p:cNvSpPr>
          <p:nvPr>
            <p:ph type="body" sz="quarter" idx="11" hasCustomPrompt="1"/>
          </p:nvPr>
        </p:nvSpPr>
        <p:spPr>
          <a:xfrm>
            <a:off x="2590835" y="3831207"/>
            <a:ext cx="4038601" cy="703783"/>
          </a:xfrm>
          <a:prstGeom prst="rect">
            <a:avLst/>
          </a:prstGeom>
        </p:spPr>
        <p:txBody>
          <a:bodyPr>
            <a:noAutofit/>
          </a:bodyPr>
          <a:lstStyle>
            <a:lvl1pPr marL="0" indent="0" algn="l">
              <a:lnSpc>
                <a:spcPct val="120000"/>
              </a:lnSpc>
              <a:spcAft>
                <a:spcPts val="0"/>
              </a:spcAft>
              <a:buFont typeface="Arial"/>
              <a:buNone/>
              <a:defRPr sz="1000" b="0" i="0" cap="none">
                <a:solidFill>
                  <a:schemeClr val="bg1"/>
                </a:solidFill>
                <a:latin typeface="Roboto Light"/>
                <a:cs typeface="Roboto Light"/>
              </a:defRPr>
            </a:lvl1pPr>
            <a:lvl2pPr marL="456947" indent="0" algn="l">
              <a:lnSpc>
                <a:spcPct val="120000"/>
              </a:lnSpc>
              <a:spcAft>
                <a:spcPts val="0"/>
              </a:spcAft>
              <a:buFont typeface="Arial"/>
              <a:buNone/>
              <a:defRPr sz="1000" b="0" i="0">
                <a:solidFill>
                  <a:schemeClr val="bg1"/>
                </a:solidFill>
                <a:latin typeface="Roboto Light"/>
                <a:cs typeface="Roboto Light"/>
              </a:defRPr>
            </a:lvl2pPr>
            <a:lvl3pPr marL="913911" indent="0" algn="l">
              <a:lnSpc>
                <a:spcPct val="120000"/>
              </a:lnSpc>
              <a:spcAft>
                <a:spcPts val="0"/>
              </a:spcAft>
              <a:buFont typeface="Arial"/>
              <a:buNone/>
              <a:defRPr sz="1000" b="0" i="0">
                <a:solidFill>
                  <a:schemeClr val="bg1"/>
                </a:solidFill>
                <a:latin typeface="Roboto Light"/>
                <a:cs typeface="Roboto Light"/>
              </a:defRPr>
            </a:lvl3pPr>
            <a:lvl4pPr marL="1370867" indent="0" algn="l">
              <a:lnSpc>
                <a:spcPct val="120000"/>
              </a:lnSpc>
              <a:spcAft>
                <a:spcPts val="0"/>
              </a:spcAft>
              <a:buFont typeface="Arial"/>
              <a:buNone/>
              <a:defRPr sz="1000" b="0" i="0">
                <a:solidFill>
                  <a:schemeClr val="bg1"/>
                </a:solidFill>
                <a:latin typeface="Roboto Light"/>
                <a:cs typeface="Roboto Light"/>
              </a:defRPr>
            </a:lvl4pPr>
            <a:lvl5pPr marL="1827821" indent="0" algn="l">
              <a:lnSpc>
                <a:spcPct val="120000"/>
              </a:lnSpc>
              <a:spcAft>
                <a:spcPts val="0"/>
              </a:spcAft>
              <a:buFont typeface="Arial"/>
              <a:buNone/>
              <a:defRPr sz="1000" b="0" i="0">
                <a:solidFill>
                  <a:schemeClr val="bg1"/>
                </a:solidFill>
                <a:latin typeface="Roboto Light"/>
                <a:cs typeface="Roboto Light"/>
              </a:defRPr>
            </a:lvl5pPr>
          </a:lstStyle>
          <a:p>
            <a:pPr lvl="0"/>
            <a:r>
              <a:rPr lang="x-none" dirty="0"/>
              <a:t>Click to edit master text styles</a:t>
            </a:r>
            <a:endParaRPr lang="en-US" dirty="0"/>
          </a:p>
        </p:txBody>
      </p:sp>
      <p:sp>
        <p:nvSpPr>
          <p:cNvPr id="2" name="Title 1"/>
          <p:cNvSpPr>
            <a:spLocks noGrp="1"/>
          </p:cNvSpPr>
          <p:nvPr>
            <p:ph type="title"/>
          </p:nvPr>
        </p:nvSpPr>
        <p:spPr>
          <a:xfrm>
            <a:off x="2590835" y="3409990"/>
            <a:ext cx="4038601" cy="421217"/>
          </a:xfrm>
        </p:spPr>
        <p:txBody>
          <a:bodyPr/>
          <a:lstStyle/>
          <a:p>
            <a:endParaRPr lang="en-US"/>
          </a:p>
        </p:txBody>
      </p:sp>
      <p:sp>
        <p:nvSpPr>
          <p:cNvPr id="6" name="Picture Placeholder 6"/>
          <p:cNvSpPr>
            <a:spLocks noGrp="1" noChangeAspect="1"/>
          </p:cNvSpPr>
          <p:nvPr>
            <p:ph type="pic" sz="quarter" idx="12"/>
          </p:nvPr>
        </p:nvSpPr>
        <p:spPr>
          <a:xfrm>
            <a:off x="609600" y="3409950"/>
            <a:ext cx="1800000" cy="1125000"/>
          </a:xfrm>
          <a:prstGeom prst="rect">
            <a:avLst/>
          </a:prstGeom>
        </p:spPr>
        <p:txBody>
          <a:bodyPr>
            <a:normAutofit/>
          </a:bodyPr>
          <a:lstStyle>
            <a:lvl1pPr marL="0" indent="0">
              <a:buNone/>
              <a:defRPr sz="1000">
                <a:solidFill>
                  <a:srgbClr val="FFFFFF"/>
                </a:solidFill>
                <a:latin typeface="Open Sans"/>
                <a:cs typeface="Open Sans"/>
              </a:defRPr>
            </a:lvl1pPr>
          </a:lstStyle>
          <a:p>
            <a:endParaRPr lang="en-US" dirty="0"/>
          </a:p>
        </p:txBody>
      </p:sp>
    </p:spTree>
    <p:extLst>
      <p:ext uri="{BB962C8B-B14F-4D97-AF65-F5344CB8AC3E}">
        <p14:creationId xmlns:p14="http://schemas.microsoft.com/office/powerpoint/2010/main" val="81905556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extLst mod="1">
    <p:ext uri="{DCECCB84-F9BA-43D5-87BE-67443E8EF086}">
      <p15:sldGuideLst xmlns:p15="http://schemas.microsoft.com/office/powerpoint/2012/main">
        <p15:guide id="1" orient="horz" pos="2880" userDrawn="1">
          <p15:clr>
            <a:srgbClr val="FBAE40"/>
          </p15:clr>
        </p15:guide>
        <p15:guide id="2" pos="3840" userDrawn="1">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Brand">
    <p:spTree>
      <p:nvGrpSpPr>
        <p:cNvPr id="1" name=""/>
        <p:cNvGrpSpPr/>
        <p:nvPr/>
      </p:nvGrpSpPr>
      <p:grpSpPr>
        <a:xfrm>
          <a:off x="0" y="0"/>
          <a:ext cx="0" cy="0"/>
          <a:chOff x="0" y="0"/>
          <a:chExt cx="0" cy="0"/>
        </a:xfrm>
      </p:grpSpPr>
      <p:sp>
        <p:nvSpPr>
          <p:cNvPr id="8" name="Rectangle 7"/>
          <p:cNvSpPr/>
          <p:nvPr userDrawn="1"/>
        </p:nvSpPr>
        <p:spPr>
          <a:xfrm>
            <a:off x="0" y="0"/>
            <a:ext cx="9144000" cy="5143500"/>
          </a:xfrm>
          <a:prstGeom prst="rect">
            <a:avLst/>
          </a:prstGeom>
          <a:solidFill>
            <a:schemeClr val="tx2">
              <a:alpha val="70000"/>
            </a:schemeClr>
          </a:solidFill>
          <a:ln>
            <a:noFill/>
          </a:ln>
        </p:spPr>
        <p:style>
          <a:lnRef idx="1">
            <a:schemeClr val="accent1"/>
          </a:lnRef>
          <a:fillRef idx="3">
            <a:schemeClr val="accent1"/>
          </a:fillRef>
          <a:effectRef idx="2">
            <a:schemeClr val="accent1"/>
          </a:effectRef>
          <a:fontRef idx="minor">
            <a:schemeClr val="lt1"/>
          </a:fontRef>
        </p:style>
        <p:txBody>
          <a:bodyPr lIns="91418" tIns="45708" rIns="91418" bIns="45708" rtlCol="0" anchor="ctr"/>
          <a:lstStyle/>
          <a:p>
            <a:pPr algn="ctr"/>
            <a:endParaRPr lang="en-US" sz="1800">
              <a:ln>
                <a:noFill/>
              </a:ln>
            </a:endParaRPr>
          </a:p>
        </p:txBody>
      </p:sp>
      <p:sp>
        <p:nvSpPr>
          <p:cNvPr id="12" name="Text Placeholder 8"/>
          <p:cNvSpPr>
            <a:spLocks noGrp="1"/>
          </p:cNvSpPr>
          <p:nvPr>
            <p:ph type="body" sz="quarter" idx="11" hasCustomPrompt="1"/>
          </p:nvPr>
        </p:nvSpPr>
        <p:spPr>
          <a:xfrm>
            <a:off x="533401" y="2419352"/>
            <a:ext cx="3048000" cy="2209800"/>
          </a:xfrm>
          <a:prstGeom prst="rect">
            <a:avLst/>
          </a:prstGeom>
        </p:spPr>
        <p:txBody>
          <a:bodyPr>
            <a:noAutofit/>
          </a:bodyPr>
          <a:lstStyle>
            <a:lvl1pPr marL="0" indent="0" algn="l">
              <a:lnSpc>
                <a:spcPct val="120000"/>
              </a:lnSpc>
              <a:spcAft>
                <a:spcPts val="0"/>
              </a:spcAft>
              <a:buFont typeface="Arial"/>
              <a:buNone/>
              <a:defRPr sz="1000" b="0" i="0" cap="none">
                <a:solidFill>
                  <a:schemeClr val="bg1"/>
                </a:solidFill>
                <a:latin typeface="Roboto Light"/>
                <a:cs typeface="Roboto Light"/>
              </a:defRPr>
            </a:lvl1pPr>
            <a:lvl2pPr marL="456947" indent="0" algn="l">
              <a:lnSpc>
                <a:spcPct val="120000"/>
              </a:lnSpc>
              <a:spcAft>
                <a:spcPts val="0"/>
              </a:spcAft>
              <a:buFont typeface="Arial"/>
              <a:buNone/>
              <a:defRPr sz="1000" b="0" i="0">
                <a:solidFill>
                  <a:schemeClr val="bg1"/>
                </a:solidFill>
                <a:latin typeface="Roboto Light"/>
                <a:cs typeface="Roboto Light"/>
              </a:defRPr>
            </a:lvl2pPr>
            <a:lvl3pPr marL="913911" indent="0" algn="l">
              <a:lnSpc>
                <a:spcPct val="120000"/>
              </a:lnSpc>
              <a:spcAft>
                <a:spcPts val="0"/>
              </a:spcAft>
              <a:buFont typeface="Arial"/>
              <a:buNone/>
              <a:defRPr sz="1000" b="0" i="0">
                <a:solidFill>
                  <a:schemeClr val="bg1"/>
                </a:solidFill>
                <a:latin typeface="Roboto Light"/>
                <a:cs typeface="Roboto Light"/>
              </a:defRPr>
            </a:lvl3pPr>
            <a:lvl4pPr marL="1370867" indent="0" algn="l">
              <a:lnSpc>
                <a:spcPct val="120000"/>
              </a:lnSpc>
              <a:spcAft>
                <a:spcPts val="0"/>
              </a:spcAft>
              <a:buFont typeface="Arial"/>
              <a:buNone/>
              <a:defRPr sz="1000" b="0" i="0">
                <a:solidFill>
                  <a:schemeClr val="bg1"/>
                </a:solidFill>
                <a:latin typeface="Roboto Light"/>
                <a:cs typeface="Roboto Light"/>
              </a:defRPr>
            </a:lvl4pPr>
            <a:lvl5pPr marL="1827821" indent="0" algn="l">
              <a:lnSpc>
                <a:spcPct val="120000"/>
              </a:lnSpc>
              <a:spcAft>
                <a:spcPts val="0"/>
              </a:spcAft>
              <a:buFont typeface="Arial"/>
              <a:buNone/>
              <a:defRPr sz="1000" b="0" i="0">
                <a:solidFill>
                  <a:schemeClr val="bg1"/>
                </a:solidFill>
                <a:latin typeface="Roboto Light"/>
                <a:cs typeface="Roboto Light"/>
              </a:defRPr>
            </a:lvl5pPr>
          </a:lstStyle>
          <a:p>
            <a:pPr lvl="0"/>
            <a:r>
              <a:rPr lang="x-none" dirty="0"/>
              <a:t>Click to edit master text styles</a:t>
            </a:r>
            <a:endParaRPr lang="en-US" dirty="0"/>
          </a:p>
        </p:txBody>
      </p:sp>
      <p:sp>
        <p:nvSpPr>
          <p:cNvPr id="13" name="Title 1"/>
          <p:cNvSpPr>
            <a:spLocks noGrp="1"/>
          </p:cNvSpPr>
          <p:nvPr>
            <p:ph type="title"/>
          </p:nvPr>
        </p:nvSpPr>
        <p:spPr>
          <a:xfrm>
            <a:off x="533401" y="1957958"/>
            <a:ext cx="3048000" cy="461433"/>
          </a:xfrm>
        </p:spPr>
        <p:txBody>
          <a:bodyPr/>
          <a:lstStyle/>
          <a:p>
            <a:endParaRPr lang="en-US"/>
          </a:p>
        </p:txBody>
      </p:sp>
      <p:sp>
        <p:nvSpPr>
          <p:cNvPr id="14" name="Picture Placeholder 6"/>
          <p:cNvSpPr>
            <a:spLocks noGrp="1" noChangeAspect="1"/>
          </p:cNvSpPr>
          <p:nvPr>
            <p:ph type="pic" sz="quarter" idx="12"/>
          </p:nvPr>
        </p:nvSpPr>
        <p:spPr>
          <a:xfrm>
            <a:off x="533401" y="550334"/>
            <a:ext cx="1800000" cy="1125000"/>
          </a:xfrm>
          <a:prstGeom prst="rect">
            <a:avLst/>
          </a:prstGeom>
        </p:spPr>
        <p:txBody>
          <a:bodyPr>
            <a:normAutofit/>
          </a:bodyPr>
          <a:lstStyle>
            <a:lvl1pPr marL="0" indent="0">
              <a:buNone/>
              <a:defRPr sz="1000">
                <a:solidFill>
                  <a:srgbClr val="FFFFFF"/>
                </a:solidFill>
                <a:latin typeface="Open Sans"/>
                <a:cs typeface="Open Sans"/>
              </a:defRPr>
            </a:lvl1pPr>
          </a:lstStyle>
          <a:p>
            <a:endParaRPr lang="en-US" dirty="0"/>
          </a:p>
        </p:txBody>
      </p:sp>
    </p:spTree>
    <p:extLst>
      <p:ext uri="{BB962C8B-B14F-4D97-AF65-F5344CB8AC3E}">
        <p14:creationId xmlns:p14="http://schemas.microsoft.com/office/powerpoint/2010/main" val="183564362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extLst mod="1">
    <p:ext uri="{DCECCB84-F9BA-43D5-87BE-67443E8EF086}">
      <p15:sldGuideLst xmlns:p15="http://schemas.microsoft.com/office/powerpoint/2012/main">
        <p15:guide id="1" orient="horz" pos="2880" userDrawn="1">
          <p15:clr>
            <a:srgbClr val="FBAE40"/>
          </p15:clr>
        </p15:guide>
        <p15:guide id="2" pos="3840" userDrawn="1">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9_Slide 1">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24" y="1352550"/>
            <a:ext cx="4319999" cy="2895600"/>
          </a:xfrm>
          <a:prstGeom prst="rect">
            <a:avLst/>
          </a:prstGeom>
        </p:spPr>
        <p:txBody>
          <a:bodyPr>
            <a:normAutofit/>
          </a:bodyPr>
          <a:lstStyle>
            <a:lvl1pPr marL="0" indent="0" algn="l">
              <a:lnSpc>
                <a:spcPct val="120000"/>
              </a:lnSpc>
              <a:buFont typeface="Arial"/>
              <a:buNone/>
              <a:defRPr sz="1000">
                <a:solidFill>
                  <a:schemeClr val="tx1"/>
                </a:solidFill>
                <a:latin typeface="Roboto Light"/>
                <a:cs typeface="Roboto Light"/>
              </a:defRPr>
            </a:lvl1pPr>
            <a:lvl2pPr marL="456947" indent="0" algn="ctr">
              <a:buNone/>
              <a:defRPr sz="2000"/>
            </a:lvl2pPr>
            <a:lvl3pPr marL="913911" indent="0" algn="ctr">
              <a:buNone/>
              <a:defRPr sz="1800"/>
            </a:lvl3pPr>
            <a:lvl4pPr marL="1370867" indent="0" algn="ctr">
              <a:buNone/>
              <a:defRPr sz="1600"/>
            </a:lvl4pPr>
            <a:lvl5pPr marL="1827821" indent="0" algn="ctr">
              <a:buNone/>
              <a:defRPr sz="1600"/>
            </a:lvl5pPr>
            <a:lvl6pPr marL="2284775" indent="0" algn="ctr">
              <a:buNone/>
              <a:defRPr sz="1600"/>
            </a:lvl6pPr>
            <a:lvl7pPr marL="2741723" indent="0" algn="ctr">
              <a:buNone/>
              <a:defRPr sz="1600"/>
            </a:lvl7pPr>
            <a:lvl8pPr marL="3198680" indent="0" algn="ctr">
              <a:buNone/>
              <a:defRPr sz="1600"/>
            </a:lvl8pPr>
            <a:lvl9pPr marL="3655634" indent="0" algn="ctr">
              <a:buNone/>
              <a:defRPr sz="1600"/>
            </a:lvl9pPr>
          </a:lstStyle>
          <a:p>
            <a:endParaRPr lang="en-US" dirty="0"/>
          </a:p>
        </p:txBody>
      </p:sp>
      <p:sp>
        <p:nvSpPr>
          <p:cNvPr id="4" name="Content Placeholder 3"/>
          <p:cNvSpPr>
            <a:spLocks noGrp="1"/>
          </p:cNvSpPr>
          <p:nvPr>
            <p:ph sz="quarter" idx="17"/>
          </p:nvPr>
        </p:nvSpPr>
        <p:spPr>
          <a:xfrm>
            <a:off x="252416" y="1352550"/>
            <a:ext cx="4319588" cy="2895600"/>
          </a:xfrm>
          <a:prstGeom prst="rect">
            <a:avLst/>
          </a:prstGeom>
        </p:spPr>
        <p:txBody>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Title 4"/>
          <p:cNvSpPr>
            <a:spLocks noGrp="1"/>
          </p:cNvSpPr>
          <p:nvPr>
            <p:ph type="title"/>
          </p:nvPr>
        </p:nvSpPr>
        <p:spPr>
          <a:xfrm>
            <a:off x="252419" y="427575"/>
            <a:ext cx="7820065" cy="636058"/>
          </a:xfrm>
        </p:spPr>
        <p:txBody>
          <a:bodyPr vert="horz"/>
          <a:lstStyle/>
          <a:p>
            <a:r>
              <a:rPr lang="x-none"/>
              <a:t>Click to edit Master title style</a:t>
            </a:r>
            <a:endParaRPr lang="en-US"/>
          </a:p>
        </p:txBody>
      </p:sp>
      <p:sp>
        <p:nvSpPr>
          <p:cNvPr id="2" name="Footer Placeholder 1"/>
          <p:cNvSpPr>
            <a:spLocks noGrp="1"/>
          </p:cNvSpPr>
          <p:nvPr>
            <p:ph type="ftr" sz="quarter" idx="18"/>
          </p:nvPr>
        </p:nvSpPr>
        <p:spPr/>
        <p:txBody>
          <a:bodyPr/>
          <a:lstStyle/>
          <a:p>
            <a:r>
              <a:rPr lang="en-US" dirty="0"/>
              <a:t>www.graphicriver.net/goashape</a:t>
            </a:r>
          </a:p>
        </p:txBody>
      </p:sp>
      <p:pic>
        <p:nvPicPr>
          <p:cNvPr id="7" name="Picture 6" descr="5.png"/>
          <p:cNvPicPr>
            <a:picLocks noChangeAspect="1"/>
          </p:cNvPicPr>
          <p:nvPr userDrawn="1"/>
        </p:nvPicPr>
        <p:blipFill>
          <a:blip r:embed="rId2"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60000" y="4707197"/>
            <a:ext cx="720000" cy="146361"/>
          </a:xfrm>
          <a:prstGeom prst="rect">
            <a:avLst/>
          </a:prstGeom>
        </p:spPr>
      </p:pic>
      <p:sp>
        <p:nvSpPr>
          <p:cNvPr id="9" name="Slide Number Placeholder 3"/>
          <p:cNvSpPr>
            <a:spLocks noGrp="1"/>
          </p:cNvSpPr>
          <p:nvPr>
            <p:ph type="sldNum" sz="quarter" idx="4"/>
          </p:nvPr>
        </p:nvSpPr>
        <p:spPr>
          <a:xfrm>
            <a:off x="8363213" y="535730"/>
            <a:ext cx="462117" cy="441914"/>
          </a:xfrm>
          <a:prstGeom prst="wedgeRectCallout">
            <a:avLst/>
          </a:prstGeom>
          <a:noFill/>
          <a:ln w="12700" cmpd="sng">
            <a:solidFill>
              <a:schemeClr val="accent2"/>
            </a:solidFill>
          </a:ln>
        </p:spPr>
        <p:txBody>
          <a:bodyPr wrap="none" lIns="143963" tIns="134997" rIns="143963" bIns="134997" anchor="ctr" anchorCtr="1">
            <a:spAutoFit/>
          </a:bodyPr>
          <a:lstStyle>
            <a:lvl1pPr>
              <a:defRPr lang="en-US" sz="1100">
                <a:ln>
                  <a:noFill/>
                </a:ln>
                <a:solidFill>
                  <a:schemeClr val="accent2"/>
                </a:solidFill>
                <a:latin typeface="Roboto Light"/>
                <a:cs typeface="Roboto Light"/>
              </a:defRPr>
            </a:lvl1pPr>
          </a:lstStyle>
          <a:p>
            <a:pPr defTabSz="685783"/>
            <a:fld id="{77513DED-9F41-6D4C-AADB-00EAAC4B4386}" type="slidenum">
              <a:rPr lang="en-US"/>
              <a:pPr defTabSz="685783"/>
              <a:t>‹#›</a:t>
            </a:fld>
            <a:endParaRPr lang="en-US"/>
          </a:p>
        </p:txBody>
      </p:sp>
    </p:spTree>
    <p:extLst>
      <p:ext uri="{BB962C8B-B14F-4D97-AF65-F5344CB8AC3E}">
        <p14:creationId xmlns:p14="http://schemas.microsoft.com/office/powerpoint/2010/main" val="134348491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extLst mod="1">
    <p:ext uri="{DCECCB84-F9BA-43D5-87BE-67443E8EF086}">
      <p15:sldGuideLst xmlns:p15="http://schemas.microsoft.com/office/powerpoint/2012/main">
        <p15:guide id="1" orient="horz" pos="2880" userDrawn="1">
          <p15:clr>
            <a:srgbClr val="FBAE40"/>
          </p15:clr>
        </p15:guide>
        <p15:guide id="2" pos="3840" userDrawn="1">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7_Slide 1">
    <p:spTree>
      <p:nvGrpSpPr>
        <p:cNvPr id="1" name=""/>
        <p:cNvGrpSpPr/>
        <p:nvPr/>
      </p:nvGrpSpPr>
      <p:grpSpPr>
        <a:xfrm>
          <a:off x="0" y="0"/>
          <a:ext cx="0" cy="0"/>
          <a:chOff x="0" y="0"/>
          <a:chExt cx="0" cy="0"/>
        </a:xfrm>
      </p:grpSpPr>
      <p:sp>
        <p:nvSpPr>
          <p:cNvPr id="3" name="Content Placeholder 2"/>
          <p:cNvSpPr>
            <a:spLocks noGrp="1"/>
          </p:cNvSpPr>
          <p:nvPr>
            <p:ph sz="quarter" idx="17"/>
          </p:nvPr>
        </p:nvSpPr>
        <p:spPr>
          <a:xfrm>
            <a:off x="24" y="0"/>
            <a:ext cx="9143999" cy="4095750"/>
          </a:xfrm>
          <a:prstGeom prst="rect">
            <a:avLst/>
          </a:prstGeom>
        </p:spPr>
        <p:txBody>
          <a:bodyPr>
            <a:normAutofit/>
          </a:bodyPr>
          <a:lstStyle>
            <a:lvl1pPr marL="0" indent="0">
              <a:buNone/>
              <a:defRPr sz="1000">
                <a:solidFill>
                  <a:srgbClr val="FFFFFF"/>
                </a:solidFill>
                <a:latin typeface="Roboto Light"/>
                <a:cs typeface="Roboto Light"/>
              </a:defRPr>
            </a:lvl1pPr>
            <a:lvl2pPr marL="456947" indent="0">
              <a:buNone/>
              <a:defRPr sz="1000">
                <a:solidFill>
                  <a:srgbClr val="FFFFFF"/>
                </a:solidFill>
                <a:latin typeface="Roboto Light"/>
                <a:cs typeface="Roboto Light"/>
              </a:defRPr>
            </a:lvl2pPr>
            <a:lvl3pPr marL="913911" indent="0">
              <a:buNone/>
              <a:defRPr sz="1000">
                <a:solidFill>
                  <a:srgbClr val="FFFFFF"/>
                </a:solidFill>
                <a:latin typeface="Roboto Light"/>
                <a:cs typeface="Roboto Light"/>
              </a:defRPr>
            </a:lvl3pPr>
            <a:lvl4pPr marL="1370867" indent="0">
              <a:buNone/>
              <a:defRPr sz="1000">
                <a:solidFill>
                  <a:srgbClr val="FFFFFF"/>
                </a:solidFill>
                <a:latin typeface="Roboto Light"/>
                <a:cs typeface="Roboto Light"/>
              </a:defRPr>
            </a:lvl4pPr>
            <a:lvl5pPr marL="1827821" indent="0">
              <a:buNone/>
              <a:defRPr sz="1000">
                <a:solidFill>
                  <a:srgbClr val="FFFFFF"/>
                </a:solidFill>
                <a:latin typeface="Roboto Light"/>
                <a:cs typeface="Roboto Light"/>
              </a:defRPr>
            </a:lvl5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Text Placeholder 4"/>
          <p:cNvSpPr>
            <a:spLocks noGrp="1"/>
          </p:cNvSpPr>
          <p:nvPr>
            <p:ph type="body" sz="quarter" idx="18"/>
          </p:nvPr>
        </p:nvSpPr>
        <p:spPr>
          <a:xfrm>
            <a:off x="4572024" y="4324350"/>
            <a:ext cx="4267199" cy="533400"/>
          </a:xfrm>
          <a:prstGeom prst="rect">
            <a:avLst/>
          </a:prstGeom>
        </p:spPr>
        <p:txBody>
          <a:bodyPr anchor="t" anchorCtr="0">
            <a:noAutofit/>
          </a:bodyPr>
          <a:lstStyle>
            <a:lvl1pPr marL="0" indent="0" algn="r">
              <a:buNone/>
              <a:defRPr sz="1000">
                <a:latin typeface="Roboto Light"/>
                <a:cs typeface="Roboto Light"/>
              </a:defRPr>
            </a:lvl1pPr>
            <a:lvl2pPr marL="456947" indent="0">
              <a:buNone/>
              <a:defRPr sz="1000">
                <a:latin typeface="Roboto Light"/>
                <a:cs typeface="Roboto Light"/>
              </a:defRPr>
            </a:lvl2pPr>
            <a:lvl3pPr marL="913911" indent="0">
              <a:buNone/>
              <a:defRPr sz="1000">
                <a:latin typeface="Roboto Light"/>
                <a:cs typeface="Roboto Light"/>
              </a:defRPr>
            </a:lvl3pPr>
            <a:lvl4pPr marL="1370867" indent="0">
              <a:buNone/>
              <a:defRPr sz="1000">
                <a:latin typeface="Roboto Light"/>
                <a:cs typeface="Roboto Light"/>
              </a:defRPr>
            </a:lvl4pPr>
            <a:lvl5pPr marL="1827821" indent="0">
              <a:buNone/>
              <a:defRPr sz="1000">
                <a:latin typeface="Roboto Light"/>
                <a:cs typeface="Roboto Light"/>
              </a:defRPr>
            </a:lvl5pPr>
          </a:lstStyle>
          <a:p>
            <a:pPr lvl="0"/>
            <a:r>
              <a:rPr lang="x-none"/>
              <a:t>Click to edit Master text styles</a:t>
            </a:r>
            <a:endParaRPr lang="en-US"/>
          </a:p>
        </p:txBody>
      </p:sp>
      <p:sp>
        <p:nvSpPr>
          <p:cNvPr id="18" name="Title 17"/>
          <p:cNvSpPr>
            <a:spLocks noGrp="1"/>
          </p:cNvSpPr>
          <p:nvPr>
            <p:ph type="title"/>
          </p:nvPr>
        </p:nvSpPr>
        <p:spPr>
          <a:xfrm>
            <a:off x="278400" y="4644084"/>
            <a:ext cx="4293600" cy="213666"/>
          </a:xfrm>
        </p:spPr>
        <p:txBody>
          <a:bodyPr anchor="ctr" anchorCtr="0"/>
          <a:lstStyle/>
          <a:p>
            <a:r>
              <a:rPr lang="x-none"/>
              <a:t>Click to edit Master</a:t>
            </a:r>
            <a:endParaRPr lang="en-US"/>
          </a:p>
        </p:txBody>
      </p:sp>
    </p:spTree>
    <p:extLst>
      <p:ext uri="{BB962C8B-B14F-4D97-AF65-F5344CB8AC3E}">
        <p14:creationId xmlns:p14="http://schemas.microsoft.com/office/powerpoint/2010/main" val="39702292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extLst mod="1">
    <p:ext uri="{DCECCB84-F9BA-43D5-87BE-67443E8EF086}">
      <p15:sldGuideLst xmlns:p15="http://schemas.microsoft.com/office/powerpoint/2012/main">
        <p15:guide id="1" orient="horz" pos="2880" userDrawn="1">
          <p15:clr>
            <a:srgbClr val="FBAE40"/>
          </p15:clr>
        </p15:guide>
        <p15:guide id="2" pos="3840" userDrawn="1">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8_Slide 1">
    <p:spTree>
      <p:nvGrpSpPr>
        <p:cNvPr id="1" name=""/>
        <p:cNvGrpSpPr/>
        <p:nvPr/>
      </p:nvGrpSpPr>
      <p:grpSpPr>
        <a:xfrm>
          <a:off x="0" y="0"/>
          <a:ext cx="0" cy="0"/>
          <a:chOff x="0" y="0"/>
          <a:chExt cx="0" cy="0"/>
        </a:xfrm>
      </p:grpSpPr>
      <p:sp>
        <p:nvSpPr>
          <p:cNvPr id="7" name="Picture Placeholder 6"/>
          <p:cNvSpPr>
            <a:spLocks noGrp="1" noChangeAspect="1"/>
          </p:cNvSpPr>
          <p:nvPr>
            <p:ph type="pic" sz="quarter" idx="17"/>
          </p:nvPr>
        </p:nvSpPr>
        <p:spPr>
          <a:xfrm>
            <a:off x="2971851" y="0"/>
            <a:ext cx="6172201" cy="5143500"/>
          </a:xfrm>
          <a:prstGeom prst="rect">
            <a:avLst/>
          </a:prstGeom>
          <a:noFill/>
          <a:effectLst/>
        </p:spPr>
        <p:txBody>
          <a:bodyPr>
            <a:normAutofit/>
          </a:bodyPr>
          <a:lstStyle>
            <a:lvl1pPr marL="0" indent="0">
              <a:buNone/>
              <a:defRPr sz="1000"/>
            </a:lvl1pPr>
          </a:lstStyle>
          <a:p>
            <a:endParaRPr lang="en-US"/>
          </a:p>
        </p:txBody>
      </p:sp>
      <p:sp>
        <p:nvSpPr>
          <p:cNvPr id="19" name="Text Placeholder 4"/>
          <p:cNvSpPr>
            <a:spLocks noGrp="1"/>
          </p:cNvSpPr>
          <p:nvPr>
            <p:ph type="body" sz="quarter" idx="18"/>
          </p:nvPr>
        </p:nvSpPr>
        <p:spPr>
          <a:xfrm>
            <a:off x="252047" y="1123993"/>
            <a:ext cx="2415001" cy="2212447"/>
          </a:xfrm>
          <a:prstGeom prst="rect">
            <a:avLst/>
          </a:prstGeom>
        </p:spPr>
        <p:txBody>
          <a:bodyPr anchor="t" anchorCtr="0">
            <a:noAutofit/>
          </a:bodyPr>
          <a:lstStyle>
            <a:lvl1pPr marL="0" indent="0">
              <a:buNone/>
              <a:defRPr sz="1000">
                <a:latin typeface="Roboto Light"/>
                <a:cs typeface="Roboto Light"/>
              </a:defRPr>
            </a:lvl1pPr>
            <a:lvl2pPr marL="456947" indent="0">
              <a:buNone/>
              <a:defRPr sz="1000">
                <a:latin typeface="Roboto Light"/>
                <a:cs typeface="Roboto Light"/>
              </a:defRPr>
            </a:lvl2pPr>
            <a:lvl3pPr marL="913911" indent="0">
              <a:buNone/>
              <a:defRPr sz="1000">
                <a:latin typeface="Roboto Light"/>
                <a:cs typeface="Roboto Light"/>
              </a:defRPr>
            </a:lvl3pPr>
            <a:lvl4pPr marL="1370867" indent="0">
              <a:buNone/>
              <a:defRPr sz="1000">
                <a:latin typeface="Roboto Light"/>
                <a:cs typeface="Roboto Light"/>
              </a:defRPr>
            </a:lvl4pPr>
            <a:lvl5pPr marL="1827821" indent="0">
              <a:buNone/>
              <a:defRPr sz="1000">
                <a:latin typeface="Roboto Light"/>
                <a:cs typeface="Roboto Light"/>
              </a:defRPr>
            </a:lvl5pPr>
          </a:lstStyle>
          <a:p>
            <a:pPr lvl="0"/>
            <a:r>
              <a:rPr lang="x-none"/>
              <a:t>Click to edit Master text styles</a:t>
            </a:r>
            <a:endParaRPr lang="en-US"/>
          </a:p>
        </p:txBody>
      </p:sp>
      <p:sp>
        <p:nvSpPr>
          <p:cNvPr id="18" name="Title 17"/>
          <p:cNvSpPr>
            <a:spLocks noGrp="1"/>
          </p:cNvSpPr>
          <p:nvPr>
            <p:ph type="title"/>
          </p:nvPr>
        </p:nvSpPr>
        <p:spPr>
          <a:xfrm>
            <a:off x="252047" y="567272"/>
            <a:ext cx="2415001" cy="533400"/>
          </a:xfrm>
        </p:spPr>
        <p:txBody>
          <a:bodyPr/>
          <a:lstStyle/>
          <a:p>
            <a:endParaRPr lang="en-US"/>
          </a:p>
        </p:txBody>
      </p:sp>
      <p:sp>
        <p:nvSpPr>
          <p:cNvPr id="21" name="Text Placeholder 8"/>
          <p:cNvSpPr txBox="1">
            <a:spLocks/>
          </p:cNvSpPr>
          <p:nvPr userDrawn="1"/>
        </p:nvSpPr>
        <p:spPr>
          <a:xfrm>
            <a:off x="252047" y="292092"/>
            <a:ext cx="2415001" cy="391583"/>
          </a:xfrm>
          <a:prstGeom prst="rect">
            <a:avLst/>
          </a:prstGeom>
        </p:spPr>
        <p:txBody>
          <a:bodyPr vert="horz" lIns="91418" tIns="45708" rIns="91418" bIns="45708" rtlCol="0" anchor="ctr">
            <a:normAutofit/>
          </a:bodyPr>
          <a:lstStyle>
            <a:lvl1pPr>
              <a:lnSpc>
                <a:spcPct val="90000"/>
              </a:lnSpc>
              <a:spcBef>
                <a:spcPct val="0"/>
              </a:spcBef>
              <a:buNone/>
              <a:defRPr lang="en-US" sz="2000" b="0" i="0" cap="all" dirty="0" smtClean="0">
                <a:solidFill>
                  <a:schemeClr val="accent2"/>
                </a:solidFill>
                <a:latin typeface="Roboto Black"/>
                <a:ea typeface="+mj-ea"/>
                <a:cs typeface="Roboto Black"/>
              </a:defRPr>
            </a:lvl1pPr>
          </a:lstStyle>
          <a:p>
            <a:pPr lvl="0"/>
            <a:r>
              <a:rPr lang="x-none" sz="2000" dirty="0"/>
              <a:t>MAP</a:t>
            </a:r>
            <a:endParaRPr lang="en-US" sz="2000" dirty="0"/>
          </a:p>
        </p:txBody>
      </p:sp>
      <p:pic>
        <p:nvPicPr>
          <p:cNvPr id="8" name="Picture 7" descr="5.png"/>
          <p:cNvPicPr>
            <a:picLocks noChangeAspect="1"/>
          </p:cNvPicPr>
          <p:nvPr userDrawn="1"/>
        </p:nvPicPr>
        <p:blipFill>
          <a:blip r:embed="rId2"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60000" y="4707197"/>
            <a:ext cx="720000" cy="146361"/>
          </a:xfrm>
          <a:prstGeom prst="rect">
            <a:avLst/>
          </a:prstGeom>
        </p:spPr>
      </p:pic>
    </p:spTree>
    <p:extLst>
      <p:ext uri="{BB962C8B-B14F-4D97-AF65-F5344CB8AC3E}">
        <p14:creationId xmlns:p14="http://schemas.microsoft.com/office/powerpoint/2010/main" val="328168417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extLst mod="1">
    <p:ext uri="{DCECCB84-F9BA-43D5-87BE-67443E8EF086}">
      <p15:sldGuideLst xmlns:p15="http://schemas.microsoft.com/office/powerpoint/2012/main">
        <p15:guide id="1" orient="horz" pos="2880" userDrawn="1">
          <p15:clr>
            <a:srgbClr val="FBAE40"/>
          </p15:clr>
        </p15:guide>
        <p15:guide id="2" pos="3840" userDrawn="1">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2_Slide 1">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52000" y="1352550"/>
            <a:ext cx="4320000" cy="2895600"/>
          </a:xfrm>
          <a:prstGeom prst="rect">
            <a:avLst/>
          </a:prstGeom>
        </p:spPr>
        <p:txBody>
          <a:bodyPr>
            <a:noAutofit/>
          </a:bodyPr>
          <a:lstStyle>
            <a:lvl1pPr marL="0" indent="0" algn="l">
              <a:lnSpc>
                <a:spcPct val="120000"/>
              </a:lnSpc>
              <a:buFont typeface="Arial"/>
              <a:buNone/>
              <a:defRPr sz="1000">
                <a:solidFill>
                  <a:schemeClr val="tx1"/>
                </a:solidFill>
                <a:latin typeface="Roboto Light"/>
                <a:cs typeface="Roboto Light"/>
              </a:defRPr>
            </a:lvl1pPr>
            <a:lvl2pPr marL="456947" indent="0" algn="ctr">
              <a:buNone/>
              <a:defRPr sz="2000"/>
            </a:lvl2pPr>
            <a:lvl3pPr marL="913911" indent="0" algn="ctr">
              <a:buNone/>
              <a:defRPr sz="1800"/>
            </a:lvl3pPr>
            <a:lvl4pPr marL="1370867" indent="0" algn="ctr">
              <a:buNone/>
              <a:defRPr sz="1600"/>
            </a:lvl4pPr>
            <a:lvl5pPr marL="1827821" indent="0" algn="ctr">
              <a:buNone/>
              <a:defRPr sz="1600"/>
            </a:lvl5pPr>
            <a:lvl6pPr marL="2284775" indent="0" algn="ctr">
              <a:buNone/>
              <a:defRPr sz="1600"/>
            </a:lvl6pPr>
            <a:lvl7pPr marL="2741723" indent="0" algn="ctr">
              <a:buNone/>
              <a:defRPr sz="1600"/>
            </a:lvl7pPr>
            <a:lvl8pPr marL="3198680" indent="0" algn="ctr">
              <a:buNone/>
              <a:defRPr sz="1600"/>
            </a:lvl8pPr>
            <a:lvl9pPr marL="3655634" indent="0" algn="ctr">
              <a:buNone/>
              <a:defRPr sz="1600"/>
            </a:lvl9pPr>
          </a:lstStyle>
          <a:p>
            <a:r>
              <a:rPr lang="en-US" dirty="0"/>
              <a:t>Click to edit master subtitle style</a:t>
            </a:r>
          </a:p>
        </p:txBody>
      </p:sp>
      <p:sp>
        <p:nvSpPr>
          <p:cNvPr id="11" name="Title 10"/>
          <p:cNvSpPr>
            <a:spLocks noGrp="1"/>
          </p:cNvSpPr>
          <p:nvPr>
            <p:ph type="title"/>
          </p:nvPr>
        </p:nvSpPr>
        <p:spPr>
          <a:xfrm>
            <a:off x="252002" y="427575"/>
            <a:ext cx="7820483" cy="636058"/>
          </a:xfrm>
        </p:spPr>
        <p:txBody>
          <a:bodyPr vert="horz"/>
          <a:lstStyle/>
          <a:p>
            <a:r>
              <a:rPr lang="x-none"/>
              <a:t>Click to edit Master title style</a:t>
            </a:r>
            <a:endParaRPr lang="en-US"/>
          </a:p>
        </p:txBody>
      </p:sp>
      <p:sp>
        <p:nvSpPr>
          <p:cNvPr id="8" name="Footer Placeholder 4"/>
          <p:cNvSpPr txBox="1">
            <a:spLocks/>
          </p:cNvSpPr>
          <p:nvPr userDrawn="1"/>
        </p:nvSpPr>
        <p:spPr>
          <a:xfrm>
            <a:off x="4572000" y="4705373"/>
            <a:ext cx="4320000" cy="148167"/>
          </a:xfrm>
          <a:prstGeom prst="rect">
            <a:avLst/>
          </a:prstGeom>
        </p:spPr>
        <p:txBody>
          <a:bodyPr vert="horz" lIns="68564" tIns="0" rIns="68564" bIns="0" anchor="b" anchorCtr="0">
            <a:noAutofit/>
          </a:bodyPr>
          <a:lstStyle>
            <a:defPPr>
              <a:defRPr lang="en-US"/>
            </a:defPPr>
            <a:lvl1pPr marL="0" algn="r" defTabSz="914124" rtl="0" eaLnBrk="1" latinLnBrk="0" hangingPunct="1">
              <a:defRPr sz="1000" i="0" u="none" kern="1200" spc="0">
                <a:solidFill>
                  <a:schemeClr val="accent3"/>
                </a:solidFill>
                <a:latin typeface="Roboto Light"/>
                <a:ea typeface="+mn-ea"/>
                <a:cs typeface="Roboto Light"/>
              </a:defRPr>
            </a:lvl1pPr>
            <a:lvl2pPr marL="457061" algn="l" defTabSz="914124" rtl="0" eaLnBrk="1" latinLnBrk="0" hangingPunct="1">
              <a:defRPr sz="1800" kern="1200">
                <a:solidFill>
                  <a:schemeClr val="tx1"/>
                </a:solidFill>
                <a:latin typeface="+mn-lt"/>
                <a:ea typeface="+mn-ea"/>
                <a:cs typeface="+mn-cs"/>
              </a:defRPr>
            </a:lvl2pPr>
            <a:lvl3pPr marL="914124" algn="l" defTabSz="914124" rtl="0" eaLnBrk="1" latinLnBrk="0" hangingPunct="1">
              <a:defRPr sz="1800" kern="1200">
                <a:solidFill>
                  <a:schemeClr val="tx1"/>
                </a:solidFill>
                <a:latin typeface="+mn-lt"/>
                <a:ea typeface="+mn-ea"/>
                <a:cs typeface="+mn-cs"/>
              </a:defRPr>
            </a:lvl3pPr>
            <a:lvl4pPr marL="1371186" algn="l" defTabSz="914124" rtl="0" eaLnBrk="1" latinLnBrk="0" hangingPunct="1">
              <a:defRPr sz="1800" kern="1200">
                <a:solidFill>
                  <a:schemeClr val="tx1"/>
                </a:solidFill>
                <a:latin typeface="+mn-lt"/>
                <a:ea typeface="+mn-ea"/>
                <a:cs typeface="+mn-cs"/>
              </a:defRPr>
            </a:lvl4pPr>
            <a:lvl5pPr marL="1828247" algn="l" defTabSz="914124" rtl="0" eaLnBrk="1" latinLnBrk="0" hangingPunct="1">
              <a:defRPr sz="1800" kern="1200">
                <a:solidFill>
                  <a:schemeClr val="tx1"/>
                </a:solidFill>
                <a:latin typeface="+mn-lt"/>
                <a:ea typeface="+mn-ea"/>
                <a:cs typeface="+mn-cs"/>
              </a:defRPr>
            </a:lvl5pPr>
            <a:lvl6pPr marL="2285309" algn="l" defTabSz="914124" rtl="0" eaLnBrk="1" latinLnBrk="0" hangingPunct="1">
              <a:defRPr sz="1800" kern="1200">
                <a:solidFill>
                  <a:schemeClr val="tx1"/>
                </a:solidFill>
                <a:latin typeface="+mn-lt"/>
                <a:ea typeface="+mn-ea"/>
                <a:cs typeface="+mn-cs"/>
              </a:defRPr>
            </a:lvl6pPr>
            <a:lvl7pPr marL="2742371" algn="l" defTabSz="914124" rtl="0" eaLnBrk="1" latinLnBrk="0" hangingPunct="1">
              <a:defRPr sz="1800" kern="1200">
                <a:solidFill>
                  <a:schemeClr val="tx1"/>
                </a:solidFill>
                <a:latin typeface="+mn-lt"/>
                <a:ea typeface="+mn-ea"/>
                <a:cs typeface="+mn-cs"/>
              </a:defRPr>
            </a:lvl7pPr>
            <a:lvl8pPr marL="3199432" algn="l" defTabSz="914124" rtl="0" eaLnBrk="1" latinLnBrk="0" hangingPunct="1">
              <a:defRPr sz="1800" kern="1200">
                <a:solidFill>
                  <a:schemeClr val="tx1"/>
                </a:solidFill>
                <a:latin typeface="+mn-lt"/>
                <a:ea typeface="+mn-ea"/>
                <a:cs typeface="+mn-cs"/>
              </a:defRPr>
            </a:lvl8pPr>
            <a:lvl9pPr marL="3656494" algn="l" defTabSz="914124" rtl="0" eaLnBrk="1" latinLnBrk="0" hangingPunct="1">
              <a:defRPr sz="1800" kern="1200">
                <a:solidFill>
                  <a:schemeClr val="tx1"/>
                </a:solidFill>
                <a:latin typeface="+mn-lt"/>
                <a:ea typeface="+mn-ea"/>
                <a:cs typeface="+mn-cs"/>
              </a:defRPr>
            </a:lvl9pPr>
          </a:lstStyle>
          <a:p>
            <a:r>
              <a:rPr lang="en-US" dirty="0"/>
              <a:t>www.</a:t>
            </a:r>
            <a:r>
              <a:rPr lang="pl-PL" dirty="0"/>
              <a:t>transhad.com</a:t>
            </a:r>
            <a:endParaRPr lang="en-US" dirty="0"/>
          </a:p>
        </p:txBody>
      </p:sp>
      <p:pic>
        <p:nvPicPr>
          <p:cNvPr id="9"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9755" y="4657173"/>
            <a:ext cx="832567" cy="196386"/>
          </a:xfrm>
          <a:prstGeom prst="rect">
            <a:avLst/>
          </a:prstGeom>
        </p:spPr>
      </p:pic>
    </p:spTree>
    <p:extLst>
      <p:ext uri="{BB962C8B-B14F-4D97-AF65-F5344CB8AC3E}">
        <p14:creationId xmlns:p14="http://schemas.microsoft.com/office/powerpoint/2010/main" val="237629871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extLst mod="1">
    <p:ext uri="{DCECCB84-F9BA-43D5-87BE-67443E8EF086}">
      <p15:sldGuideLst xmlns:p15="http://schemas.microsoft.com/office/powerpoint/2012/main">
        <p15:guide id="1" orient="horz" pos="288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Content Placeholder 16"/>
          <p:cNvSpPr>
            <a:spLocks noGrp="1"/>
          </p:cNvSpPr>
          <p:nvPr>
            <p:ph sz="quarter" idx="14" hasCustomPrompt="1"/>
          </p:nvPr>
        </p:nvSpPr>
        <p:spPr>
          <a:xfrm>
            <a:off x="4572000" y="1352550"/>
            <a:ext cx="4320000" cy="2895600"/>
          </a:xfrm>
          <a:prstGeom prst="rect">
            <a:avLst/>
          </a:prstGeom>
        </p:spPr>
        <p:txBody>
          <a:bodyPr>
            <a:normAutofit/>
          </a:bodyPr>
          <a:lstStyle>
            <a:lvl1pPr marL="0" indent="0">
              <a:lnSpc>
                <a:spcPct val="120000"/>
              </a:lnSpc>
              <a:spcAft>
                <a:spcPts val="600"/>
              </a:spcAft>
              <a:buNone/>
              <a:defRPr sz="1000">
                <a:solidFill>
                  <a:schemeClr val="tx1"/>
                </a:solidFill>
                <a:latin typeface="Roboto Light"/>
                <a:cs typeface="Roboto Light"/>
              </a:defRPr>
            </a:lvl1pPr>
            <a:lvl2pPr marL="456947" indent="0">
              <a:lnSpc>
                <a:spcPct val="120000"/>
              </a:lnSpc>
              <a:spcAft>
                <a:spcPts val="600"/>
              </a:spcAft>
              <a:buNone/>
              <a:defRPr sz="1000">
                <a:solidFill>
                  <a:schemeClr val="tx1"/>
                </a:solidFill>
                <a:latin typeface="Roboto Light"/>
                <a:cs typeface="Roboto Light"/>
              </a:defRPr>
            </a:lvl2pPr>
            <a:lvl3pPr marL="913911" indent="0">
              <a:lnSpc>
                <a:spcPct val="120000"/>
              </a:lnSpc>
              <a:spcAft>
                <a:spcPts val="600"/>
              </a:spcAft>
              <a:buNone/>
              <a:defRPr sz="1000">
                <a:solidFill>
                  <a:schemeClr val="tx1"/>
                </a:solidFill>
                <a:latin typeface="Roboto Light"/>
                <a:cs typeface="Roboto Light"/>
              </a:defRPr>
            </a:lvl3pPr>
            <a:lvl4pPr marL="1370867" indent="0">
              <a:lnSpc>
                <a:spcPct val="120000"/>
              </a:lnSpc>
              <a:spcAft>
                <a:spcPts val="600"/>
              </a:spcAft>
              <a:buNone/>
              <a:defRPr sz="1000">
                <a:solidFill>
                  <a:schemeClr val="tx1"/>
                </a:solidFill>
                <a:latin typeface="Roboto Light"/>
                <a:cs typeface="Roboto Light"/>
              </a:defRPr>
            </a:lvl4pPr>
            <a:lvl5pPr marL="1827821" indent="0">
              <a:lnSpc>
                <a:spcPct val="120000"/>
              </a:lnSpc>
              <a:spcAft>
                <a:spcPts val="600"/>
              </a:spcAft>
              <a:buFont typeface="Arial"/>
              <a:buNone/>
              <a:defRPr sz="1000">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7"/>
          </p:nvPr>
        </p:nvSpPr>
        <p:spPr/>
        <p:txBody>
          <a:bodyPr/>
          <a:lstStyle/>
          <a:p>
            <a:r>
              <a:rPr lang="en-US" dirty="0"/>
              <a:t>www.graphicriver.net/goashape</a:t>
            </a:r>
          </a:p>
        </p:txBody>
      </p:sp>
      <p:sp>
        <p:nvSpPr>
          <p:cNvPr id="11" name="Title 10"/>
          <p:cNvSpPr>
            <a:spLocks noGrp="1"/>
          </p:cNvSpPr>
          <p:nvPr>
            <p:ph type="title"/>
          </p:nvPr>
        </p:nvSpPr>
        <p:spPr>
          <a:xfrm>
            <a:off x="252466" y="819152"/>
            <a:ext cx="7900987" cy="381000"/>
          </a:xfrm>
        </p:spPr>
        <p:txBody>
          <a:bodyPr vert="horz"/>
          <a:lstStyle/>
          <a:p>
            <a:r>
              <a:rPr lang="sk-SK"/>
              <a:t>Click to edit Master title style</a:t>
            </a:r>
            <a:endParaRPr lang="en-US"/>
          </a:p>
        </p:txBody>
      </p:sp>
      <p:sp>
        <p:nvSpPr>
          <p:cNvPr id="10" name="Slide Number Placeholder 3"/>
          <p:cNvSpPr>
            <a:spLocks noGrp="1"/>
          </p:cNvSpPr>
          <p:nvPr>
            <p:ph type="sldNum" sz="quarter" idx="4"/>
          </p:nvPr>
        </p:nvSpPr>
        <p:spPr>
          <a:xfrm>
            <a:off x="8363213" y="535730"/>
            <a:ext cx="462117" cy="441914"/>
          </a:xfrm>
          <a:prstGeom prst="wedgeRectCallout">
            <a:avLst/>
          </a:prstGeom>
          <a:noFill/>
          <a:ln w="12700" cmpd="sng">
            <a:solidFill>
              <a:schemeClr val="accent2"/>
            </a:solidFill>
          </a:ln>
        </p:spPr>
        <p:txBody>
          <a:bodyPr wrap="none" lIns="143963" tIns="134997" rIns="143963" bIns="134997" anchor="ctr" anchorCtr="1">
            <a:spAutoFit/>
          </a:bodyPr>
          <a:lstStyle>
            <a:lvl1pPr>
              <a:defRPr lang="en-US" sz="1100">
                <a:ln>
                  <a:noFill/>
                </a:ln>
                <a:solidFill>
                  <a:schemeClr val="accent2"/>
                </a:solidFill>
                <a:latin typeface="Roboto Light"/>
                <a:cs typeface="Roboto Light"/>
              </a:defRPr>
            </a:lvl1pPr>
          </a:lstStyle>
          <a:p>
            <a:pPr defTabSz="685783"/>
            <a:fld id="{77513DED-9F41-6D4C-AADB-00EAAC4B4386}" type="slidenum">
              <a:rPr lang="en-US"/>
              <a:pPr defTabSz="685783"/>
              <a:t>‹#›</a:t>
            </a:fld>
            <a:endParaRPr lang="en-US"/>
          </a:p>
        </p:txBody>
      </p:sp>
    </p:spTree>
    <p:extLst>
      <p:ext uri="{BB962C8B-B14F-4D97-AF65-F5344CB8AC3E}">
        <p14:creationId xmlns:p14="http://schemas.microsoft.com/office/powerpoint/2010/main" val="249261669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Slide 1">
    <p:spTree>
      <p:nvGrpSpPr>
        <p:cNvPr id="1" name=""/>
        <p:cNvGrpSpPr/>
        <p:nvPr/>
      </p:nvGrpSpPr>
      <p:grpSpPr>
        <a:xfrm>
          <a:off x="0" y="0"/>
          <a:ext cx="0" cy="0"/>
          <a:chOff x="0" y="0"/>
          <a:chExt cx="0" cy="0"/>
        </a:xfrm>
      </p:grpSpPr>
      <p:sp>
        <p:nvSpPr>
          <p:cNvPr id="17" name="Content Placeholder 16"/>
          <p:cNvSpPr>
            <a:spLocks noGrp="1"/>
          </p:cNvSpPr>
          <p:nvPr>
            <p:ph sz="quarter" idx="14" hasCustomPrompt="1"/>
          </p:nvPr>
        </p:nvSpPr>
        <p:spPr>
          <a:xfrm>
            <a:off x="252000" y="1352550"/>
            <a:ext cx="4320000" cy="2895600"/>
          </a:xfrm>
          <a:prstGeom prst="rect">
            <a:avLst/>
          </a:prstGeom>
        </p:spPr>
        <p:txBody>
          <a:bodyPr>
            <a:normAutofit/>
          </a:bodyPr>
          <a:lstStyle>
            <a:lvl1pPr marL="0" indent="0">
              <a:lnSpc>
                <a:spcPct val="120000"/>
              </a:lnSpc>
              <a:buNone/>
              <a:defRPr sz="1000">
                <a:solidFill>
                  <a:schemeClr val="tx1"/>
                </a:solidFill>
                <a:latin typeface="Roboto Light"/>
                <a:cs typeface="Roboto Light"/>
              </a:defRPr>
            </a:lvl1pPr>
            <a:lvl2pPr marL="456947" indent="0">
              <a:lnSpc>
                <a:spcPct val="120000"/>
              </a:lnSpc>
              <a:buNone/>
              <a:defRPr sz="1000">
                <a:solidFill>
                  <a:schemeClr val="tx1"/>
                </a:solidFill>
                <a:latin typeface="Roboto Light"/>
                <a:cs typeface="Roboto Light"/>
              </a:defRPr>
            </a:lvl2pPr>
            <a:lvl3pPr marL="913911" indent="0">
              <a:lnSpc>
                <a:spcPct val="120000"/>
              </a:lnSpc>
              <a:buNone/>
              <a:defRPr sz="1000">
                <a:solidFill>
                  <a:schemeClr val="tx1"/>
                </a:solidFill>
                <a:latin typeface="Roboto Light"/>
                <a:cs typeface="Roboto Light"/>
              </a:defRPr>
            </a:lvl3pPr>
            <a:lvl4pPr marL="1370867" indent="0">
              <a:lnSpc>
                <a:spcPct val="120000"/>
              </a:lnSpc>
              <a:buNone/>
              <a:defRPr sz="1000">
                <a:solidFill>
                  <a:schemeClr val="tx1"/>
                </a:solidFill>
                <a:latin typeface="Roboto Light"/>
                <a:cs typeface="Roboto Light"/>
              </a:defRPr>
            </a:lvl4pPr>
            <a:lvl5pPr marL="1827821" indent="0">
              <a:lnSpc>
                <a:spcPct val="120000"/>
              </a:lnSpc>
              <a:buFont typeface="Arial"/>
              <a:buNone/>
              <a:defRPr sz="1000">
                <a:solidFill>
                  <a:schemeClr val="tx1"/>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p:cNvSpPr>
            <a:spLocks noGrp="1"/>
          </p:cNvSpPr>
          <p:nvPr>
            <p:ph type="ftr" sz="quarter" idx="17"/>
          </p:nvPr>
        </p:nvSpPr>
        <p:spPr/>
        <p:txBody>
          <a:bodyPr/>
          <a:lstStyle/>
          <a:p>
            <a:r>
              <a:rPr lang="en-US" dirty="0"/>
              <a:t>www.graphicriver.net/goashape</a:t>
            </a:r>
          </a:p>
        </p:txBody>
      </p:sp>
      <p:sp>
        <p:nvSpPr>
          <p:cNvPr id="8" name="Title 7"/>
          <p:cNvSpPr>
            <a:spLocks noGrp="1"/>
          </p:cNvSpPr>
          <p:nvPr>
            <p:ph type="title"/>
          </p:nvPr>
        </p:nvSpPr>
        <p:spPr/>
        <p:txBody>
          <a:bodyPr vert="horz"/>
          <a:lstStyle/>
          <a:p>
            <a:r>
              <a:rPr lang="sk-SK"/>
              <a:t>Click to edit Master title style</a:t>
            </a:r>
            <a:endParaRPr lang="en-US"/>
          </a:p>
        </p:txBody>
      </p:sp>
      <p:sp>
        <p:nvSpPr>
          <p:cNvPr id="7" name="Slide Number Placeholder 3"/>
          <p:cNvSpPr>
            <a:spLocks noGrp="1"/>
          </p:cNvSpPr>
          <p:nvPr>
            <p:ph type="sldNum" sz="quarter" idx="4"/>
          </p:nvPr>
        </p:nvSpPr>
        <p:spPr>
          <a:xfrm>
            <a:off x="8363213" y="535730"/>
            <a:ext cx="462117" cy="441914"/>
          </a:xfrm>
          <a:prstGeom prst="wedgeRectCallout">
            <a:avLst/>
          </a:prstGeom>
          <a:noFill/>
          <a:ln w="12700" cmpd="sng">
            <a:solidFill>
              <a:schemeClr val="accent2"/>
            </a:solidFill>
          </a:ln>
        </p:spPr>
        <p:txBody>
          <a:bodyPr wrap="none" lIns="143963" tIns="134997" rIns="143963" bIns="134997" anchor="ctr" anchorCtr="1">
            <a:spAutoFit/>
          </a:bodyPr>
          <a:lstStyle>
            <a:lvl1pPr>
              <a:defRPr lang="en-US" sz="1100">
                <a:ln>
                  <a:noFill/>
                </a:ln>
                <a:solidFill>
                  <a:schemeClr val="accent2"/>
                </a:solidFill>
                <a:latin typeface="Roboto Light"/>
                <a:cs typeface="Roboto Light"/>
              </a:defRPr>
            </a:lvl1pPr>
          </a:lstStyle>
          <a:p>
            <a:pPr defTabSz="685783"/>
            <a:fld id="{77513DED-9F41-6D4C-AADB-00EAAC4B4386}" type="slidenum">
              <a:rPr lang="en-US"/>
              <a:pPr defTabSz="685783"/>
              <a:t>‹#›</a:t>
            </a:fld>
            <a:endParaRPr lang="en-US"/>
          </a:p>
        </p:txBody>
      </p:sp>
    </p:spTree>
    <p:extLst>
      <p:ext uri="{BB962C8B-B14F-4D97-AF65-F5344CB8AC3E}">
        <p14:creationId xmlns:p14="http://schemas.microsoft.com/office/powerpoint/2010/main" val="360507644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extLst mod="1">
    <p:ext uri="{DCECCB84-F9BA-43D5-87BE-67443E8EF086}">
      <p15:sldGuideLst xmlns:p15="http://schemas.microsoft.com/office/powerpoint/2012/main">
        <p15:guide id="1" orient="horz" pos="288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75.xml"/><Relationship Id="rId1" Type="http://schemas.openxmlformats.org/officeDocument/2006/relationships/slideLayout" Target="../slideLayouts/slideLayout74.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78.xml"/><Relationship Id="rId2" Type="http://schemas.openxmlformats.org/officeDocument/2006/relationships/slideLayout" Target="../slideLayouts/slideLayout77.xml"/><Relationship Id="rId1" Type="http://schemas.openxmlformats.org/officeDocument/2006/relationships/slideLayout" Target="../slideLayouts/slideLayout76.xml"/><Relationship Id="rId5" Type="http://schemas.openxmlformats.org/officeDocument/2006/relationships/theme" Target="../theme/theme11.xml"/><Relationship Id="rId4" Type="http://schemas.openxmlformats.org/officeDocument/2006/relationships/slideLayout" Target="../slideLayouts/slideLayout7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image" Target="../media/image2.png"/><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theme" Target="../theme/theme2.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40.xml"/><Relationship Id="rId7" Type="http://schemas.openxmlformats.org/officeDocument/2006/relationships/theme" Target="../theme/theme3.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image" Target="../media/image1.png"/><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5" Type="http://schemas.openxmlformats.org/officeDocument/2006/relationships/slideLayout" Target="../slideLayouts/slideLayout64.xml"/><Relationship Id="rId4" Type="http://schemas.openxmlformats.org/officeDocument/2006/relationships/slideLayout" Target="../slideLayouts/slideLayout63.xml"/><Relationship Id="rId9"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68.xml"/><Relationship Id="rId1" Type="http://schemas.openxmlformats.org/officeDocument/2006/relationships/slideLayout" Target="../slideLayouts/slideLayout67.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71.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theme" Target="../theme/theme9.xml"/><Relationship Id="rId5" Type="http://schemas.openxmlformats.org/officeDocument/2006/relationships/slideLayout" Target="../slideLayouts/slideLayout73.xml"/><Relationship Id="rId4"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2" name="Footer Placeholder 4"/>
          <p:cNvSpPr>
            <a:spLocks noGrp="1"/>
          </p:cNvSpPr>
          <p:nvPr>
            <p:ph type="ftr" sz="quarter" idx="3"/>
          </p:nvPr>
        </p:nvSpPr>
        <p:spPr>
          <a:xfrm>
            <a:off x="4572000" y="4705373"/>
            <a:ext cx="4320000" cy="148167"/>
          </a:xfrm>
          <a:prstGeom prst="rect">
            <a:avLst/>
          </a:prstGeom>
        </p:spPr>
        <p:txBody>
          <a:bodyPr vert="horz" lIns="68564" tIns="0" rIns="68564" bIns="0" anchor="b" anchorCtr="0">
            <a:noAutofit/>
          </a:bodyPr>
          <a:lstStyle>
            <a:lvl1pPr algn="r">
              <a:defRPr sz="1000" i="0" u="none" spc="0">
                <a:solidFill>
                  <a:schemeClr val="accent3"/>
                </a:solidFill>
                <a:latin typeface="Roboto Light"/>
                <a:cs typeface="Roboto Light"/>
              </a:defRPr>
            </a:lvl1pPr>
          </a:lstStyle>
          <a:p>
            <a:r>
              <a:rPr lang="en-US" dirty="0"/>
              <a:t>www.</a:t>
            </a:r>
            <a:r>
              <a:rPr lang="pl-PL" dirty="0"/>
              <a:t>transhad.com</a:t>
            </a:r>
            <a:endParaRPr lang="en-US" dirty="0"/>
          </a:p>
        </p:txBody>
      </p:sp>
      <p:sp>
        <p:nvSpPr>
          <p:cNvPr id="39" name="Title Placeholder 38"/>
          <p:cNvSpPr>
            <a:spLocks noGrp="1"/>
          </p:cNvSpPr>
          <p:nvPr>
            <p:ph type="title"/>
          </p:nvPr>
        </p:nvSpPr>
        <p:spPr>
          <a:xfrm>
            <a:off x="252064" y="819152"/>
            <a:ext cx="7901399" cy="381000"/>
          </a:xfrm>
          <a:prstGeom prst="rect">
            <a:avLst/>
          </a:prstGeom>
        </p:spPr>
        <p:txBody>
          <a:bodyPr lIns="68564" tIns="0" rIns="68564" bIns="0">
            <a:noAutofit/>
          </a:bodyPr>
          <a:lstStyle/>
          <a:p>
            <a:pPr marL="0" lvl="0" indent="0">
              <a:spcBef>
                <a:spcPts val="1000"/>
              </a:spcBef>
              <a:buFont typeface="Arial" panose="020B0604020202020204" pitchFamily="34" charset="0"/>
            </a:pPr>
            <a:r>
              <a:rPr lang="sk-SK"/>
              <a:t>Click to edit Master title style</a:t>
            </a:r>
            <a:endParaRPr lang="en-US"/>
          </a:p>
        </p:txBody>
      </p:sp>
      <p:sp>
        <p:nvSpPr>
          <p:cNvPr id="41" name="Text Placeholder 40"/>
          <p:cNvSpPr>
            <a:spLocks noGrp="1"/>
          </p:cNvSpPr>
          <p:nvPr>
            <p:ph type="body" idx="1"/>
          </p:nvPr>
        </p:nvSpPr>
        <p:spPr>
          <a:xfrm>
            <a:off x="252000" y="1276375"/>
            <a:ext cx="8640000" cy="1295399"/>
          </a:xfrm>
          <a:prstGeom prst="rect">
            <a:avLst/>
          </a:prstGeom>
        </p:spPr>
        <p:txBody>
          <a:bodyPr vert="horz" lIns="68564" tIns="34281" rIns="68564" bIns="34281" spcCol="269933" rtlCol="0">
            <a:noAutofit/>
          </a:bodyPr>
          <a:lstStyle/>
          <a:p>
            <a:pPr lvl="0"/>
            <a:r>
              <a:rPr lang="sk-SK"/>
              <a:t>Click to edit Master text styles</a:t>
            </a:r>
          </a:p>
          <a:p>
            <a:pPr lvl="1"/>
            <a:r>
              <a:rPr lang="sk-SK"/>
              <a:t>Second level</a:t>
            </a:r>
          </a:p>
          <a:p>
            <a:pPr lvl="2"/>
            <a:r>
              <a:rPr lang="sk-SK"/>
              <a:t>Third level</a:t>
            </a:r>
          </a:p>
          <a:p>
            <a:pPr lvl="3"/>
            <a:r>
              <a:rPr lang="sk-SK"/>
              <a:t>Fourth level</a:t>
            </a:r>
          </a:p>
          <a:p>
            <a:pPr lvl="4"/>
            <a:r>
              <a:rPr lang="sk-SK"/>
              <a:t>Fifth level</a:t>
            </a:r>
            <a:endParaRPr lang="en-US"/>
          </a:p>
        </p:txBody>
      </p:sp>
      <p:pic>
        <p:nvPicPr>
          <p:cNvPr id="2" name="Picture 1"/>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09755" y="4657173"/>
            <a:ext cx="832567" cy="196386"/>
          </a:xfrm>
          <a:prstGeom prst="rect">
            <a:avLst/>
          </a:prstGeom>
        </p:spPr>
      </p:pic>
    </p:spTree>
    <p:extLst>
      <p:ext uri="{BB962C8B-B14F-4D97-AF65-F5344CB8AC3E}">
        <p14:creationId xmlns:p14="http://schemas.microsoft.com/office/powerpoint/2010/main" val="3328465351"/>
      </p:ext>
    </p:extLst>
  </p:cSld>
  <p:clrMap bg1="lt1" tx1="dk1" bg2="lt2" tx2="dk2" accent1="accent1" accent2="accent2" accent3="accent3" accent4="accent4" accent5="accent5" accent6="accent6" hlink="hlink" folHlink="folHlink"/>
  <p:sldLayoutIdLst>
    <p:sldLayoutId id="2147483706" r:id="rId1"/>
    <p:sldLayoutId id="2147483743" r:id="rId2"/>
    <p:sldLayoutId id="2147483744" r:id="rId3"/>
    <p:sldLayoutId id="2147483745" r:id="rId4"/>
    <p:sldLayoutId id="2147483746" r:id="rId5"/>
    <p:sldLayoutId id="2147483747" r:id="rId6"/>
    <p:sldLayoutId id="2147483748" r:id="rId7"/>
    <p:sldLayoutId id="2147483663" r:id="rId8"/>
    <p:sldLayoutId id="2147483763" r:id="rId9"/>
    <p:sldLayoutId id="2147483739" r:id="rId10"/>
    <p:sldLayoutId id="2147483649" r:id="rId11"/>
    <p:sldLayoutId id="2147483673" r:id="rId12"/>
    <p:sldLayoutId id="2147483662" r:id="rId13"/>
    <p:sldLayoutId id="2147483674" r:id="rId14"/>
    <p:sldLayoutId id="2147483653" r:id="rId15"/>
    <p:sldLayoutId id="2147483738" r:id="rId16"/>
    <p:sldLayoutId id="2147483711" r:id="rId17"/>
    <p:sldLayoutId id="2147483712" r:id="rId18"/>
    <p:sldLayoutId id="2147483787" r:id="rId19"/>
  </p:sldLayoutIdLst>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hf hdr="0" dt="0"/>
  <p:txStyles>
    <p:titleStyle>
      <a:lvl1pPr algn="l" defTabSz="913911" rtl="0" eaLnBrk="1" latinLnBrk="0" hangingPunct="1">
        <a:lnSpc>
          <a:spcPct val="90000"/>
        </a:lnSpc>
        <a:spcBef>
          <a:spcPct val="0"/>
        </a:spcBef>
        <a:buNone/>
        <a:defRPr lang="en-US" sz="2800" b="0" i="0" kern="1200" cap="none">
          <a:solidFill>
            <a:schemeClr val="accent1"/>
          </a:solidFill>
          <a:latin typeface="Roboto Light"/>
          <a:ea typeface="+mn-ea"/>
          <a:cs typeface="Roboto Light"/>
        </a:defRPr>
      </a:lvl1pPr>
    </p:titleStyle>
    <p:bodyStyle>
      <a:lvl1pPr marL="0" indent="0" algn="l" defTabSz="913911" rtl="0" eaLnBrk="1" latinLnBrk="0" hangingPunct="1">
        <a:lnSpc>
          <a:spcPct val="90000"/>
        </a:lnSpc>
        <a:spcBef>
          <a:spcPts val="1000"/>
        </a:spcBef>
        <a:buFont typeface="Arial" panose="020B0604020202020204" pitchFamily="34" charset="0"/>
        <a:buNone/>
        <a:defRPr sz="1000" kern="1200">
          <a:solidFill>
            <a:schemeClr val="tx1"/>
          </a:solidFill>
          <a:latin typeface="Roboto Light"/>
          <a:ea typeface="+mn-ea"/>
          <a:cs typeface="Roboto Light"/>
        </a:defRPr>
      </a:lvl1pPr>
      <a:lvl2pPr marL="456947" indent="0" algn="l" defTabSz="913911" rtl="0" eaLnBrk="1" latinLnBrk="0" hangingPunct="1">
        <a:lnSpc>
          <a:spcPct val="90000"/>
        </a:lnSpc>
        <a:spcBef>
          <a:spcPts val="500"/>
        </a:spcBef>
        <a:buFont typeface="Arial" panose="020B0604020202020204" pitchFamily="34" charset="0"/>
        <a:buNone/>
        <a:defRPr sz="1000" kern="1200">
          <a:solidFill>
            <a:schemeClr val="tx1"/>
          </a:solidFill>
          <a:latin typeface="Roboto Light"/>
          <a:ea typeface="+mn-ea"/>
          <a:cs typeface="Roboto Light"/>
        </a:defRPr>
      </a:lvl2pPr>
      <a:lvl3pPr marL="913911" indent="0" algn="l" defTabSz="913911" rtl="0" eaLnBrk="1" latinLnBrk="0" hangingPunct="1">
        <a:lnSpc>
          <a:spcPct val="90000"/>
        </a:lnSpc>
        <a:spcBef>
          <a:spcPts val="500"/>
        </a:spcBef>
        <a:buFont typeface="Arial" panose="020B0604020202020204" pitchFamily="34" charset="0"/>
        <a:buNone/>
        <a:defRPr sz="1000" kern="1200">
          <a:solidFill>
            <a:schemeClr val="tx1"/>
          </a:solidFill>
          <a:latin typeface="Roboto Light"/>
          <a:ea typeface="+mn-ea"/>
          <a:cs typeface="Roboto Light"/>
        </a:defRPr>
      </a:lvl3pPr>
      <a:lvl4pPr marL="1370867" indent="0" algn="l" defTabSz="913911" rtl="0" eaLnBrk="1" latinLnBrk="0" hangingPunct="1">
        <a:lnSpc>
          <a:spcPct val="90000"/>
        </a:lnSpc>
        <a:spcBef>
          <a:spcPts val="500"/>
        </a:spcBef>
        <a:buFont typeface="Arial" panose="020B0604020202020204" pitchFamily="34" charset="0"/>
        <a:buNone/>
        <a:defRPr sz="1000" kern="1200">
          <a:solidFill>
            <a:schemeClr val="tx1"/>
          </a:solidFill>
          <a:latin typeface="Roboto Light"/>
          <a:ea typeface="+mn-ea"/>
          <a:cs typeface="Roboto Light"/>
        </a:defRPr>
      </a:lvl4pPr>
      <a:lvl5pPr marL="1827821" indent="0" algn="l" defTabSz="913911" rtl="0" eaLnBrk="1" latinLnBrk="0" hangingPunct="1">
        <a:lnSpc>
          <a:spcPct val="90000"/>
        </a:lnSpc>
        <a:spcBef>
          <a:spcPts val="500"/>
        </a:spcBef>
        <a:buFont typeface="Arial" panose="020B0604020202020204" pitchFamily="34" charset="0"/>
        <a:buNone/>
        <a:defRPr sz="1000" kern="1200">
          <a:solidFill>
            <a:schemeClr val="tx1"/>
          </a:solidFill>
          <a:latin typeface="Roboto Light"/>
          <a:ea typeface="+mn-ea"/>
          <a:cs typeface="Roboto Light"/>
        </a:defRPr>
      </a:lvl5pPr>
      <a:lvl6pPr marL="2513249" indent="-228476" algn="l" defTabSz="9139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206" indent="-228476" algn="l" defTabSz="9139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160" indent="-228476" algn="l" defTabSz="9139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116" indent="-228476" algn="l" defTabSz="9139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3911" rtl="0" eaLnBrk="1" latinLnBrk="0" hangingPunct="1">
        <a:defRPr sz="1800" kern="1200">
          <a:solidFill>
            <a:schemeClr val="tx1"/>
          </a:solidFill>
          <a:latin typeface="+mn-lt"/>
          <a:ea typeface="+mn-ea"/>
          <a:cs typeface="+mn-cs"/>
        </a:defRPr>
      </a:lvl1pPr>
      <a:lvl2pPr marL="456947" algn="l" defTabSz="913911" rtl="0" eaLnBrk="1" latinLnBrk="0" hangingPunct="1">
        <a:defRPr sz="1800" kern="1200">
          <a:solidFill>
            <a:schemeClr val="tx1"/>
          </a:solidFill>
          <a:latin typeface="+mn-lt"/>
          <a:ea typeface="+mn-ea"/>
          <a:cs typeface="+mn-cs"/>
        </a:defRPr>
      </a:lvl2pPr>
      <a:lvl3pPr marL="913911" algn="l" defTabSz="913911" rtl="0" eaLnBrk="1" latinLnBrk="0" hangingPunct="1">
        <a:defRPr sz="1800" kern="1200">
          <a:solidFill>
            <a:schemeClr val="tx1"/>
          </a:solidFill>
          <a:latin typeface="+mn-lt"/>
          <a:ea typeface="+mn-ea"/>
          <a:cs typeface="+mn-cs"/>
        </a:defRPr>
      </a:lvl3pPr>
      <a:lvl4pPr marL="1370867" algn="l" defTabSz="913911" rtl="0" eaLnBrk="1" latinLnBrk="0" hangingPunct="1">
        <a:defRPr sz="1800" kern="1200">
          <a:solidFill>
            <a:schemeClr val="tx1"/>
          </a:solidFill>
          <a:latin typeface="+mn-lt"/>
          <a:ea typeface="+mn-ea"/>
          <a:cs typeface="+mn-cs"/>
        </a:defRPr>
      </a:lvl4pPr>
      <a:lvl5pPr marL="1827821" algn="l" defTabSz="913911" rtl="0" eaLnBrk="1" latinLnBrk="0" hangingPunct="1">
        <a:defRPr sz="1800" kern="1200">
          <a:solidFill>
            <a:schemeClr val="tx1"/>
          </a:solidFill>
          <a:latin typeface="+mn-lt"/>
          <a:ea typeface="+mn-ea"/>
          <a:cs typeface="+mn-cs"/>
        </a:defRPr>
      </a:lvl5pPr>
      <a:lvl6pPr marL="2284775" algn="l" defTabSz="913911" rtl="0" eaLnBrk="1" latinLnBrk="0" hangingPunct="1">
        <a:defRPr sz="1800" kern="1200">
          <a:solidFill>
            <a:schemeClr val="tx1"/>
          </a:solidFill>
          <a:latin typeface="+mn-lt"/>
          <a:ea typeface="+mn-ea"/>
          <a:cs typeface="+mn-cs"/>
        </a:defRPr>
      </a:lvl6pPr>
      <a:lvl7pPr marL="2741723" algn="l" defTabSz="913911" rtl="0" eaLnBrk="1" latinLnBrk="0" hangingPunct="1">
        <a:defRPr sz="1800" kern="1200">
          <a:solidFill>
            <a:schemeClr val="tx1"/>
          </a:solidFill>
          <a:latin typeface="+mn-lt"/>
          <a:ea typeface="+mn-ea"/>
          <a:cs typeface="+mn-cs"/>
        </a:defRPr>
      </a:lvl7pPr>
      <a:lvl8pPr marL="3198680" algn="l" defTabSz="913911" rtl="0" eaLnBrk="1" latinLnBrk="0" hangingPunct="1">
        <a:defRPr sz="1800" kern="1200">
          <a:solidFill>
            <a:schemeClr val="tx1"/>
          </a:solidFill>
          <a:latin typeface="+mn-lt"/>
          <a:ea typeface="+mn-ea"/>
          <a:cs typeface="+mn-cs"/>
        </a:defRPr>
      </a:lvl8pPr>
      <a:lvl9pPr marL="3655634" algn="l" defTabSz="913911"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2"/>
          <p:cNvSpPr>
            <a:spLocks noGrp="1"/>
          </p:cNvSpPr>
          <p:nvPr>
            <p:ph type="title"/>
          </p:nvPr>
        </p:nvSpPr>
        <p:spPr>
          <a:xfrm>
            <a:off x="457200" y="206375"/>
            <a:ext cx="8229600" cy="857250"/>
          </a:xfrm>
          <a:prstGeom prst="rect">
            <a:avLst/>
          </a:prstGeom>
        </p:spPr>
        <p:txBody>
          <a:bodyPr vert="horz" lIns="68564" tIns="34281" rIns="68564" bIns="34281" rtlCol="0" anchor="ctr">
            <a:normAutofit/>
          </a:bodyPr>
          <a:lstStyle/>
          <a:p>
            <a:r>
              <a:rPr lang="x-none"/>
              <a:t>Click to edit Master title style</a:t>
            </a:r>
            <a:endParaRPr lang="en-US"/>
          </a:p>
        </p:txBody>
      </p:sp>
      <p:sp>
        <p:nvSpPr>
          <p:cNvPr id="5" name="Text Placeholder 4"/>
          <p:cNvSpPr>
            <a:spLocks noGrp="1"/>
          </p:cNvSpPr>
          <p:nvPr>
            <p:ph type="body" idx="1"/>
          </p:nvPr>
        </p:nvSpPr>
        <p:spPr>
          <a:xfrm>
            <a:off x="457200" y="1200178"/>
            <a:ext cx="8229600" cy="3394075"/>
          </a:xfrm>
          <a:prstGeom prst="rect">
            <a:avLst/>
          </a:prstGeom>
        </p:spPr>
        <p:txBody>
          <a:bodyPr vert="horz" lIns="68564" tIns="34281" rIns="68564" bIns="34281" rtlCol="0">
            <a:noAutofit/>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2" name="Footer Placeholder 1"/>
          <p:cNvSpPr>
            <a:spLocks noGrp="1"/>
          </p:cNvSpPr>
          <p:nvPr>
            <p:ph type="ftr" sz="quarter" idx="3"/>
          </p:nvPr>
        </p:nvSpPr>
        <p:spPr>
          <a:xfrm>
            <a:off x="3124203" y="4767303"/>
            <a:ext cx="2895600" cy="274637"/>
          </a:xfrm>
          <a:prstGeom prst="rect">
            <a:avLst/>
          </a:prstGeom>
        </p:spPr>
        <p:txBody>
          <a:bodyPr vert="horz" lIns="68564" tIns="34281" rIns="68564" bIns="34281" rtlCol="0" anchor="ctr"/>
          <a:lstStyle>
            <a:lvl1pPr algn="ctr">
              <a:defRPr sz="1200">
                <a:solidFill>
                  <a:schemeClr val="tx1">
                    <a:tint val="75000"/>
                  </a:schemeClr>
                </a:solidFill>
              </a:defRPr>
            </a:lvl1pPr>
          </a:lstStyle>
          <a:p>
            <a:r>
              <a:rPr lang="en-US"/>
              <a:t>www.graphicriver.net/goashape</a:t>
            </a:r>
          </a:p>
        </p:txBody>
      </p:sp>
    </p:spTree>
    <p:extLst>
      <p:ext uri="{BB962C8B-B14F-4D97-AF65-F5344CB8AC3E}">
        <p14:creationId xmlns:p14="http://schemas.microsoft.com/office/powerpoint/2010/main" val="1374474256"/>
      </p:ext>
    </p:extLst>
  </p:cSld>
  <p:clrMap bg1="lt1" tx1="dk1" bg2="lt2" tx2="dk2" accent1="accent1" accent2="accent2" accent3="accent3" accent4="accent4" accent5="accent5" accent6="accent6" hlink="hlink" folHlink="folHlink"/>
  <p:sldLayoutIdLst>
    <p:sldLayoutId id="2147483659" r:id="rId1"/>
    <p:sldLayoutId id="2147483718" r:id="rId2"/>
  </p:sldLayoutIdLst>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hf hdr="0" dt="0"/>
  <p:txStyles>
    <p:titleStyle>
      <a:lvl1pPr algn="l" defTabSz="456947" rtl="0" eaLnBrk="1" latinLnBrk="0" hangingPunct="1">
        <a:spcBef>
          <a:spcPct val="0"/>
        </a:spcBef>
        <a:buNone/>
        <a:defRPr lang="en-US" sz="2800" b="0" i="0" kern="1200" cap="none">
          <a:solidFill>
            <a:schemeClr val="accent2"/>
          </a:solidFill>
          <a:latin typeface="Roboto Light"/>
          <a:ea typeface="+mj-ea"/>
          <a:cs typeface="Roboto Light"/>
        </a:defRPr>
      </a:lvl1pPr>
    </p:titleStyle>
    <p:bodyStyle>
      <a:lvl1pPr marL="0" indent="0" algn="l" defTabSz="456947" rtl="0" eaLnBrk="1" latinLnBrk="0" hangingPunct="1">
        <a:lnSpc>
          <a:spcPct val="120000"/>
        </a:lnSpc>
        <a:spcBef>
          <a:spcPct val="20000"/>
        </a:spcBef>
        <a:buFont typeface="Arial"/>
        <a:buNone/>
        <a:defRPr lang="sk-SK" sz="1000" b="0" i="0" kern="1200" cap="none">
          <a:solidFill>
            <a:srgbClr val="797979"/>
          </a:solidFill>
          <a:latin typeface="Roboto Light"/>
          <a:ea typeface="+mj-ea"/>
          <a:cs typeface="Roboto Light"/>
        </a:defRPr>
      </a:lvl1pPr>
      <a:lvl2pPr marL="456947" indent="0" algn="l" defTabSz="456947" rtl="0" eaLnBrk="1" latinLnBrk="0" hangingPunct="1">
        <a:lnSpc>
          <a:spcPct val="120000"/>
        </a:lnSpc>
        <a:spcBef>
          <a:spcPct val="20000"/>
        </a:spcBef>
        <a:buFont typeface="Arial"/>
        <a:buNone/>
        <a:defRPr lang="sk-SK" sz="1000" kern="1200" cap="none">
          <a:solidFill>
            <a:srgbClr val="797979"/>
          </a:solidFill>
          <a:latin typeface="Roboto Light"/>
          <a:ea typeface="+mn-ea"/>
          <a:cs typeface="Roboto Light"/>
        </a:defRPr>
      </a:lvl2pPr>
      <a:lvl3pPr marL="913911" indent="0" algn="l" defTabSz="456947" rtl="0" eaLnBrk="1" latinLnBrk="0" hangingPunct="1">
        <a:lnSpc>
          <a:spcPct val="120000"/>
        </a:lnSpc>
        <a:spcBef>
          <a:spcPct val="20000"/>
        </a:spcBef>
        <a:buFont typeface="Arial"/>
        <a:buNone/>
        <a:defRPr lang="sk-SK" sz="1000" kern="1200" cap="none">
          <a:solidFill>
            <a:srgbClr val="797979"/>
          </a:solidFill>
          <a:latin typeface="Roboto Light"/>
          <a:ea typeface="+mn-ea"/>
          <a:cs typeface="Roboto Light"/>
        </a:defRPr>
      </a:lvl3pPr>
      <a:lvl4pPr marL="1370867" indent="0" algn="l" defTabSz="456947" rtl="0" eaLnBrk="1" latinLnBrk="0" hangingPunct="1">
        <a:lnSpc>
          <a:spcPct val="120000"/>
        </a:lnSpc>
        <a:spcBef>
          <a:spcPct val="20000"/>
        </a:spcBef>
        <a:buFont typeface="Arial"/>
        <a:buNone/>
        <a:defRPr lang="sk-SK" sz="1000" kern="1200" cap="none">
          <a:solidFill>
            <a:srgbClr val="797979"/>
          </a:solidFill>
          <a:latin typeface="Roboto Light"/>
          <a:ea typeface="+mn-ea"/>
          <a:cs typeface="Roboto Light"/>
        </a:defRPr>
      </a:lvl4pPr>
      <a:lvl5pPr marL="1827821" indent="0" algn="l" defTabSz="456947" rtl="0" eaLnBrk="1" latinLnBrk="0" hangingPunct="1">
        <a:lnSpc>
          <a:spcPct val="120000"/>
        </a:lnSpc>
        <a:spcBef>
          <a:spcPct val="20000"/>
        </a:spcBef>
        <a:buFont typeface="Arial"/>
        <a:buNone/>
        <a:defRPr lang="en-US" sz="1000" kern="1200" cap="none">
          <a:solidFill>
            <a:srgbClr val="797979"/>
          </a:solidFill>
          <a:latin typeface="Roboto Light"/>
          <a:ea typeface="+mn-ea"/>
          <a:cs typeface="Roboto Light"/>
        </a:defRPr>
      </a:lvl5pPr>
      <a:lvl6pPr marL="2513249" indent="-228476" algn="l" defTabSz="456947" rtl="0" eaLnBrk="1" latinLnBrk="0" hangingPunct="1">
        <a:spcBef>
          <a:spcPct val="20000"/>
        </a:spcBef>
        <a:buFont typeface="Arial"/>
        <a:buChar char="•"/>
        <a:defRPr sz="2000" kern="1200">
          <a:solidFill>
            <a:schemeClr val="tx1"/>
          </a:solidFill>
          <a:latin typeface="+mn-lt"/>
          <a:ea typeface="+mn-ea"/>
          <a:cs typeface="+mn-cs"/>
        </a:defRPr>
      </a:lvl6pPr>
      <a:lvl7pPr marL="2970206" indent="-228476" algn="l" defTabSz="456947" rtl="0" eaLnBrk="1" latinLnBrk="0" hangingPunct="1">
        <a:spcBef>
          <a:spcPct val="20000"/>
        </a:spcBef>
        <a:buFont typeface="Arial"/>
        <a:buChar char="•"/>
        <a:defRPr sz="2000" kern="1200">
          <a:solidFill>
            <a:schemeClr val="tx1"/>
          </a:solidFill>
          <a:latin typeface="+mn-lt"/>
          <a:ea typeface="+mn-ea"/>
          <a:cs typeface="+mn-cs"/>
        </a:defRPr>
      </a:lvl7pPr>
      <a:lvl8pPr marL="3427160" indent="-228476" algn="l" defTabSz="456947" rtl="0" eaLnBrk="1" latinLnBrk="0" hangingPunct="1">
        <a:spcBef>
          <a:spcPct val="20000"/>
        </a:spcBef>
        <a:buFont typeface="Arial"/>
        <a:buChar char="•"/>
        <a:defRPr sz="2000" kern="1200">
          <a:solidFill>
            <a:schemeClr val="tx1"/>
          </a:solidFill>
          <a:latin typeface="+mn-lt"/>
          <a:ea typeface="+mn-ea"/>
          <a:cs typeface="+mn-cs"/>
        </a:defRPr>
      </a:lvl8pPr>
      <a:lvl9pPr marL="3884116" indent="-228476" algn="l" defTabSz="45694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947" rtl="0" eaLnBrk="1" latinLnBrk="0" hangingPunct="1">
        <a:defRPr sz="1800" kern="1200">
          <a:solidFill>
            <a:schemeClr val="tx1"/>
          </a:solidFill>
          <a:latin typeface="+mn-lt"/>
          <a:ea typeface="+mn-ea"/>
          <a:cs typeface="+mn-cs"/>
        </a:defRPr>
      </a:lvl1pPr>
      <a:lvl2pPr marL="456947" algn="l" defTabSz="456947" rtl="0" eaLnBrk="1" latinLnBrk="0" hangingPunct="1">
        <a:defRPr sz="1800" kern="1200">
          <a:solidFill>
            <a:schemeClr val="tx1"/>
          </a:solidFill>
          <a:latin typeface="+mn-lt"/>
          <a:ea typeface="+mn-ea"/>
          <a:cs typeface="+mn-cs"/>
        </a:defRPr>
      </a:lvl2pPr>
      <a:lvl3pPr marL="913911" algn="l" defTabSz="456947" rtl="0" eaLnBrk="1" latinLnBrk="0" hangingPunct="1">
        <a:defRPr sz="1800" kern="1200">
          <a:solidFill>
            <a:schemeClr val="tx1"/>
          </a:solidFill>
          <a:latin typeface="+mn-lt"/>
          <a:ea typeface="+mn-ea"/>
          <a:cs typeface="+mn-cs"/>
        </a:defRPr>
      </a:lvl3pPr>
      <a:lvl4pPr marL="1370867" algn="l" defTabSz="456947" rtl="0" eaLnBrk="1" latinLnBrk="0" hangingPunct="1">
        <a:defRPr sz="1800" kern="1200">
          <a:solidFill>
            <a:schemeClr val="tx1"/>
          </a:solidFill>
          <a:latin typeface="+mn-lt"/>
          <a:ea typeface="+mn-ea"/>
          <a:cs typeface="+mn-cs"/>
        </a:defRPr>
      </a:lvl4pPr>
      <a:lvl5pPr marL="1827821" algn="l" defTabSz="456947" rtl="0" eaLnBrk="1" latinLnBrk="0" hangingPunct="1">
        <a:defRPr sz="1800" kern="1200">
          <a:solidFill>
            <a:schemeClr val="tx1"/>
          </a:solidFill>
          <a:latin typeface="+mn-lt"/>
          <a:ea typeface="+mn-ea"/>
          <a:cs typeface="+mn-cs"/>
        </a:defRPr>
      </a:lvl5pPr>
      <a:lvl6pPr marL="2284775" algn="l" defTabSz="456947" rtl="0" eaLnBrk="1" latinLnBrk="0" hangingPunct="1">
        <a:defRPr sz="1800" kern="1200">
          <a:solidFill>
            <a:schemeClr val="tx1"/>
          </a:solidFill>
          <a:latin typeface="+mn-lt"/>
          <a:ea typeface="+mn-ea"/>
          <a:cs typeface="+mn-cs"/>
        </a:defRPr>
      </a:lvl6pPr>
      <a:lvl7pPr marL="2741723" algn="l" defTabSz="456947" rtl="0" eaLnBrk="1" latinLnBrk="0" hangingPunct="1">
        <a:defRPr sz="1800" kern="1200">
          <a:solidFill>
            <a:schemeClr val="tx1"/>
          </a:solidFill>
          <a:latin typeface="+mn-lt"/>
          <a:ea typeface="+mn-ea"/>
          <a:cs typeface="+mn-cs"/>
        </a:defRPr>
      </a:lvl7pPr>
      <a:lvl8pPr marL="3198680" algn="l" defTabSz="456947" rtl="0" eaLnBrk="1" latinLnBrk="0" hangingPunct="1">
        <a:defRPr sz="1800" kern="1200">
          <a:solidFill>
            <a:schemeClr val="tx1"/>
          </a:solidFill>
          <a:latin typeface="+mn-lt"/>
          <a:ea typeface="+mn-ea"/>
          <a:cs typeface="+mn-cs"/>
        </a:defRPr>
      </a:lvl8pPr>
      <a:lvl9pPr marL="3655634" algn="l" defTabSz="456947"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Title Placeholder 15"/>
          <p:cNvSpPr>
            <a:spLocks noGrp="1"/>
          </p:cNvSpPr>
          <p:nvPr>
            <p:ph type="title"/>
          </p:nvPr>
        </p:nvSpPr>
        <p:spPr>
          <a:xfrm>
            <a:off x="252002" y="427575"/>
            <a:ext cx="7820483" cy="636058"/>
          </a:xfrm>
          <a:prstGeom prst="rect">
            <a:avLst/>
          </a:prstGeom>
        </p:spPr>
        <p:txBody>
          <a:bodyPr vert="horz" lIns="68564" tIns="34281" rIns="68564" bIns="34281" rtlCol="0" anchor="t" anchorCtr="0">
            <a:normAutofit/>
          </a:bodyPr>
          <a:lstStyle/>
          <a:p>
            <a:r>
              <a:rPr lang="x-none"/>
              <a:t>Click to edit Master title style</a:t>
            </a:r>
            <a:endParaRPr lang="en-US"/>
          </a:p>
        </p:txBody>
      </p:sp>
      <p:sp>
        <p:nvSpPr>
          <p:cNvPr id="17" name="Text Placeholder 16"/>
          <p:cNvSpPr>
            <a:spLocks noGrp="1"/>
          </p:cNvSpPr>
          <p:nvPr>
            <p:ph type="body" idx="1"/>
          </p:nvPr>
        </p:nvSpPr>
        <p:spPr>
          <a:xfrm>
            <a:off x="252044" y="1200176"/>
            <a:ext cx="8621067" cy="3185583"/>
          </a:xfrm>
          <a:prstGeom prst="rect">
            <a:avLst/>
          </a:prstGeom>
        </p:spPr>
        <p:txBody>
          <a:bodyPr vert="horz" lIns="68564" tIns="34281" rIns="68564" bIns="34281" rtlCol="0">
            <a:noAutofit/>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6" name="Footer Placeholder 4"/>
          <p:cNvSpPr>
            <a:spLocks noGrp="1"/>
          </p:cNvSpPr>
          <p:nvPr>
            <p:ph type="ftr" sz="quarter" idx="3"/>
          </p:nvPr>
        </p:nvSpPr>
        <p:spPr>
          <a:xfrm>
            <a:off x="4572000" y="4705373"/>
            <a:ext cx="4320000" cy="148167"/>
          </a:xfrm>
          <a:prstGeom prst="rect">
            <a:avLst/>
          </a:prstGeom>
        </p:spPr>
        <p:txBody>
          <a:bodyPr vert="horz" lIns="68564" tIns="0" rIns="68564" bIns="0" anchor="b" anchorCtr="0">
            <a:noAutofit/>
          </a:bodyPr>
          <a:lstStyle>
            <a:lvl1pPr algn="r">
              <a:defRPr sz="1000" i="0" u="none" spc="0">
                <a:solidFill>
                  <a:srgbClr val="A7B5BF"/>
                </a:solidFill>
                <a:latin typeface="Roboto Light"/>
                <a:cs typeface="Roboto Light"/>
              </a:defRPr>
            </a:lvl1pPr>
          </a:lstStyle>
          <a:p>
            <a:r>
              <a:rPr lang="en-US" dirty="0"/>
              <a:t>www.graphicriver.net/goashape</a:t>
            </a:r>
          </a:p>
        </p:txBody>
      </p:sp>
      <p:sp>
        <p:nvSpPr>
          <p:cNvPr id="7" name="Slide Number Placeholder 3"/>
          <p:cNvSpPr>
            <a:spLocks noGrp="1"/>
          </p:cNvSpPr>
          <p:nvPr>
            <p:ph type="sldNum" sz="quarter" idx="4"/>
          </p:nvPr>
        </p:nvSpPr>
        <p:spPr>
          <a:xfrm>
            <a:off x="8363213" y="535730"/>
            <a:ext cx="462117" cy="441914"/>
          </a:xfrm>
          <a:prstGeom prst="wedgeRectCallout">
            <a:avLst/>
          </a:prstGeom>
          <a:noFill/>
          <a:ln w="12700" cmpd="sng">
            <a:solidFill>
              <a:schemeClr val="accent2"/>
            </a:solidFill>
          </a:ln>
        </p:spPr>
        <p:txBody>
          <a:bodyPr wrap="none" lIns="143963" tIns="134997" rIns="143963" bIns="134997" anchor="ctr" anchorCtr="1">
            <a:spAutoFit/>
          </a:bodyPr>
          <a:lstStyle>
            <a:lvl1pPr>
              <a:defRPr lang="en-US" sz="1100">
                <a:ln>
                  <a:noFill/>
                </a:ln>
                <a:solidFill>
                  <a:schemeClr val="accent2"/>
                </a:solidFill>
                <a:latin typeface="Roboto Light"/>
                <a:cs typeface="Roboto Light"/>
              </a:defRPr>
            </a:lvl1pPr>
          </a:lstStyle>
          <a:p>
            <a:pPr defTabSz="685783"/>
            <a:fld id="{77513DED-9F41-6D4C-AADB-00EAAC4B4386}" type="slidenum">
              <a:rPr lang="en-US"/>
              <a:pPr defTabSz="685783"/>
              <a:t>‹#›</a:t>
            </a:fld>
            <a:endParaRPr lang="en-US"/>
          </a:p>
        </p:txBody>
      </p:sp>
    </p:spTree>
    <p:extLst>
      <p:ext uri="{BB962C8B-B14F-4D97-AF65-F5344CB8AC3E}">
        <p14:creationId xmlns:p14="http://schemas.microsoft.com/office/powerpoint/2010/main" val="1348720733"/>
      </p:ext>
    </p:extLst>
  </p:cSld>
  <p:clrMap bg1="lt1" tx1="dk1" bg2="lt2" tx2="dk2" accent1="accent1" accent2="accent2" accent3="accent3" accent4="accent4" accent5="accent5" accent6="accent6" hlink="hlink" folHlink="folHlink"/>
  <p:sldLayoutIdLst>
    <p:sldLayoutId id="2147483761" r:id="rId1"/>
    <p:sldLayoutId id="2147483660" r:id="rId2"/>
    <p:sldLayoutId id="2147483667" r:id="rId3"/>
    <p:sldLayoutId id="2147483762" r:id="rId4"/>
  </p:sldLayoutIdLst>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hf hdr="0" dt="0"/>
  <p:txStyles>
    <p:titleStyle>
      <a:lvl1pPr algn="l" defTabSz="456947" rtl="0" eaLnBrk="1" latinLnBrk="0" hangingPunct="1">
        <a:spcBef>
          <a:spcPct val="0"/>
        </a:spcBef>
        <a:buNone/>
        <a:defRPr lang="x-none" sz="2800" b="0" i="0" kern="1200" cap="none">
          <a:solidFill>
            <a:schemeClr val="accent1"/>
          </a:solidFill>
          <a:latin typeface="Roboto Light"/>
          <a:ea typeface="+mn-ea"/>
          <a:cs typeface="Roboto Light"/>
        </a:defRPr>
      </a:lvl1pPr>
    </p:titleStyle>
    <p:bodyStyle>
      <a:lvl1pPr marL="0" indent="0" algn="l" defTabSz="456947" rtl="0" eaLnBrk="1" latinLnBrk="0" hangingPunct="1">
        <a:lnSpc>
          <a:spcPct val="120000"/>
        </a:lnSpc>
        <a:spcBef>
          <a:spcPct val="20000"/>
        </a:spcBef>
        <a:buFont typeface="Arial"/>
        <a:buNone/>
        <a:defRPr lang="sk-SK" sz="1000" kern="1200">
          <a:solidFill>
            <a:schemeClr val="tx1"/>
          </a:solidFill>
          <a:latin typeface="Roboto Light"/>
          <a:ea typeface="+mn-ea"/>
          <a:cs typeface="Roboto Light"/>
        </a:defRPr>
      </a:lvl1pPr>
      <a:lvl2pPr marL="456947" indent="0" algn="l" defTabSz="456947" rtl="0" eaLnBrk="1" latinLnBrk="0" hangingPunct="1">
        <a:lnSpc>
          <a:spcPct val="120000"/>
        </a:lnSpc>
        <a:spcBef>
          <a:spcPct val="20000"/>
        </a:spcBef>
        <a:buFont typeface="Arial"/>
        <a:buNone/>
        <a:defRPr lang="sk-SK" sz="1000" kern="1200">
          <a:solidFill>
            <a:schemeClr val="tx1"/>
          </a:solidFill>
          <a:latin typeface="Roboto Light"/>
          <a:ea typeface="+mn-ea"/>
          <a:cs typeface="Roboto Light"/>
        </a:defRPr>
      </a:lvl2pPr>
      <a:lvl3pPr marL="913911" indent="0" algn="l" defTabSz="456947" rtl="0" eaLnBrk="1" latinLnBrk="0" hangingPunct="1">
        <a:lnSpc>
          <a:spcPct val="120000"/>
        </a:lnSpc>
        <a:spcBef>
          <a:spcPct val="20000"/>
        </a:spcBef>
        <a:buFont typeface="Arial"/>
        <a:buNone/>
        <a:defRPr lang="sk-SK" sz="1000" kern="1200">
          <a:solidFill>
            <a:schemeClr val="tx1"/>
          </a:solidFill>
          <a:latin typeface="Roboto Light"/>
          <a:ea typeface="+mn-ea"/>
          <a:cs typeface="Roboto Light"/>
        </a:defRPr>
      </a:lvl3pPr>
      <a:lvl4pPr marL="1370867" indent="0" algn="l" defTabSz="456947" rtl="0" eaLnBrk="1" latinLnBrk="0" hangingPunct="1">
        <a:lnSpc>
          <a:spcPct val="120000"/>
        </a:lnSpc>
        <a:spcBef>
          <a:spcPct val="20000"/>
        </a:spcBef>
        <a:buFont typeface="Arial"/>
        <a:buNone/>
        <a:defRPr lang="sk-SK" sz="1000" kern="1200">
          <a:solidFill>
            <a:schemeClr val="tx1"/>
          </a:solidFill>
          <a:latin typeface="Roboto Light"/>
          <a:ea typeface="+mn-ea"/>
          <a:cs typeface="Roboto Light"/>
        </a:defRPr>
      </a:lvl4pPr>
      <a:lvl5pPr marL="1827821" indent="0" algn="l" defTabSz="456947" rtl="0" eaLnBrk="1" latinLnBrk="0" hangingPunct="1">
        <a:lnSpc>
          <a:spcPct val="120000"/>
        </a:lnSpc>
        <a:spcBef>
          <a:spcPct val="20000"/>
        </a:spcBef>
        <a:buFont typeface="Arial"/>
        <a:buNone/>
        <a:defRPr lang="en-US" sz="1000" kern="1200">
          <a:solidFill>
            <a:schemeClr val="tx1"/>
          </a:solidFill>
          <a:latin typeface="Roboto Light"/>
          <a:ea typeface="+mn-ea"/>
          <a:cs typeface="Roboto Light"/>
        </a:defRPr>
      </a:lvl5pPr>
      <a:lvl6pPr marL="2513249" indent="-228476" algn="l" defTabSz="456947" rtl="0" eaLnBrk="1" latinLnBrk="0" hangingPunct="1">
        <a:spcBef>
          <a:spcPct val="20000"/>
        </a:spcBef>
        <a:buFont typeface="Arial"/>
        <a:buChar char="•"/>
        <a:defRPr sz="2000" kern="1200">
          <a:solidFill>
            <a:schemeClr val="tx1"/>
          </a:solidFill>
          <a:latin typeface="+mn-lt"/>
          <a:ea typeface="+mn-ea"/>
          <a:cs typeface="+mn-cs"/>
        </a:defRPr>
      </a:lvl6pPr>
      <a:lvl7pPr marL="2970206" indent="-228476" algn="l" defTabSz="456947" rtl="0" eaLnBrk="1" latinLnBrk="0" hangingPunct="1">
        <a:spcBef>
          <a:spcPct val="20000"/>
        </a:spcBef>
        <a:buFont typeface="Arial"/>
        <a:buChar char="•"/>
        <a:defRPr sz="2000" kern="1200">
          <a:solidFill>
            <a:schemeClr val="tx1"/>
          </a:solidFill>
          <a:latin typeface="+mn-lt"/>
          <a:ea typeface="+mn-ea"/>
          <a:cs typeface="+mn-cs"/>
        </a:defRPr>
      </a:lvl7pPr>
      <a:lvl8pPr marL="3427160" indent="-228476" algn="l" defTabSz="456947" rtl="0" eaLnBrk="1" latinLnBrk="0" hangingPunct="1">
        <a:spcBef>
          <a:spcPct val="20000"/>
        </a:spcBef>
        <a:buFont typeface="Arial"/>
        <a:buChar char="•"/>
        <a:defRPr sz="2000" kern="1200">
          <a:solidFill>
            <a:schemeClr val="tx1"/>
          </a:solidFill>
          <a:latin typeface="+mn-lt"/>
          <a:ea typeface="+mn-ea"/>
          <a:cs typeface="+mn-cs"/>
        </a:defRPr>
      </a:lvl8pPr>
      <a:lvl9pPr marL="3884116" indent="-228476" algn="l" defTabSz="45694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947" rtl="0" eaLnBrk="1" latinLnBrk="0" hangingPunct="1">
        <a:defRPr sz="1800" kern="1200">
          <a:solidFill>
            <a:schemeClr val="tx1"/>
          </a:solidFill>
          <a:latin typeface="+mn-lt"/>
          <a:ea typeface="+mn-ea"/>
          <a:cs typeface="+mn-cs"/>
        </a:defRPr>
      </a:lvl1pPr>
      <a:lvl2pPr marL="456947" algn="l" defTabSz="456947" rtl="0" eaLnBrk="1" latinLnBrk="0" hangingPunct="1">
        <a:defRPr sz="1800" kern="1200">
          <a:solidFill>
            <a:schemeClr val="tx1"/>
          </a:solidFill>
          <a:latin typeface="+mn-lt"/>
          <a:ea typeface="+mn-ea"/>
          <a:cs typeface="+mn-cs"/>
        </a:defRPr>
      </a:lvl2pPr>
      <a:lvl3pPr marL="913911" algn="l" defTabSz="456947" rtl="0" eaLnBrk="1" latinLnBrk="0" hangingPunct="1">
        <a:defRPr sz="1800" kern="1200">
          <a:solidFill>
            <a:schemeClr val="tx1"/>
          </a:solidFill>
          <a:latin typeface="+mn-lt"/>
          <a:ea typeface="+mn-ea"/>
          <a:cs typeface="+mn-cs"/>
        </a:defRPr>
      </a:lvl3pPr>
      <a:lvl4pPr marL="1370867" algn="l" defTabSz="456947" rtl="0" eaLnBrk="1" latinLnBrk="0" hangingPunct="1">
        <a:defRPr sz="1800" kern="1200">
          <a:solidFill>
            <a:schemeClr val="tx1"/>
          </a:solidFill>
          <a:latin typeface="+mn-lt"/>
          <a:ea typeface="+mn-ea"/>
          <a:cs typeface="+mn-cs"/>
        </a:defRPr>
      </a:lvl4pPr>
      <a:lvl5pPr marL="1827821" algn="l" defTabSz="456947" rtl="0" eaLnBrk="1" latinLnBrk="0" hangingPunct="1">
        <a:defRPr sz="1800" kern="1200">
          <a:solidFill>
            <a:schemeClr val="tx1"/>
          </a:solidFill>
          <a:latin typeface="+mn-lt"/>
          <a:ea typeface="+mn-ea"/>
          <a:cs typeface="+mn-cs"/>
        </a:defRPr>
      </a:lvl5pPr>
      <a:lvl6pPr marL="2284775" algn="l" defTabSz="456947" rtl="0" eaLnBrk="1" latinLnBrk="0" hangingPunct="1">
        <a:defRPr sz="1800" kern="1200">
          <a:solidFill>
            <a:schemeClr val="tx1"/>
          </a:solidFill>
          <a:latin typeface="+mn-lt"/>
          <a:ea typeface="+mn-ea"/>
          <a:cs typeface="+mn-cs"/>
        </a:defRPr>
      </a:lvl6pPr>
      <a:lvl7pPr marL="2741723" algn="l" defTabSz="456947" rtl="0" eaLnBrk="1" latinLnBrk="0" hangingPunct="1">
        <a:defRPr sz="1800" kern="1200">
          <a:solidFill>
            <a:schemeClr val="tx1"/>
          </a:solidFill>
          <a:latin typeface="+mn-lt"/>
          <a:ea typeface="+mn-ea"/>
          <a:cs typeface="+mn-cs"/>
        </a:defRPr>
      </a:lvl7pPr>
      <a:lvl8pPr marL="3198680" algn="l" defTabSz="456947" rtl="0" eaLnBrk="1" latinLnBrk="0" hangingPunct="1">
        <a:defRPr sz="1800" kern="1200">
          <a:solidFill>
            <a:schemeClr val="tx1"/>
          </a:solidFill>
          <a:latin typeface="+mn-lt"/>
          <a:ea typeface="+mn-ea"/>
          <a:cs typeface="+mn-cs"/>
        </a:defRPr>
      </a:lvl8pPr>
      <a:lvl9pPr marL="3655634" algn="l" defTabSz="45694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2" name="Footer Placeholder 4"/>
          <p:cNvSpPr>
            <a:spLocks noGrp="1"/>
          </p:cNvSpPr>
          <p:nvPr>
            <p:ph type="ftr" sz="quarter" idx="3"/>
          </p:nvPr>
        </p:nvSpPr>
        <p:spPr>
          <a:xfrm>
            <a:off x="4572000" y="4705373"/>
            <a:ext cx="4320000" cy="148167"/>
          </a:xfrm>
          <a:prstGeom prst="rect">
            <a:avLst/>
          </a:prstGeom>
        </p:spPr>
        <p:txBody>
          <a:bodyPr vert="horz" lIns="68564" tIns="0" rIns="68564" bIns="0" anchor="b" anchorCtr="0">
            <a:noAutofit/>
          </a:bodyPr>
          <a:lstStyle>
            <a:lvl1pPr algn="r">
              <a:defRPr sz="1000" i="0" u="none" spc="0">
                <a:solidFill>
                  <a:srgbClr val="A7B5BF"/>
                </a:solidFill>
                <a:latin typeface="Roboto Light"/>
                <a:cs typeface="Roboto Light"/>
              </a:defRPr>
            </a:lvl1pPr>
          </a:lstStyle>
          <a:p>
            <a:r>
              <a:rPr lang="en-US" dirty="0"/>
              <a:t>www.graphicriver.net/goashape</a:t>
            </a:r>
          </a:p>
        </p:txBody>
      </p:sp>
      <p:sp>
        <p:nvSpPr>
          <p:cNvPr id="39" name="Title Placeholder 38"/>
          <p:cNvSpPr>
            <a:spLocks noGrp="1"/>
          </p:cNvSpPr>
          <p:nvPr>
            <p:ph type="title"/>
          </p:nvPr>
        </p:nvSpPr>
        <p:spPr>
          <a:xfrm>
            <a:off x="982146" y="819152"/>
            <a:ext cx="7171267" cy="381000"/>
          </a:xfrm>
          <a:prstGeom prst="rect">
            <a:avLst/>
          </a:prstGeom>
        </p:spPr>
        <p:txBody>
          <a:bodyPr lIns="68564" tIns="0" rIns="68564" bIns="0">
            <a:noAutofit/>
          </a:bodyPr>
          <a:lstStyle/>
          <a:p>
            <a:pPr marL="0" lvl="0" indent="0">
              <a:spcBef>
                <a:spcPts val="1000"/>
              </a:spcBef>
              <a:buFont typeface="Arial" panose="020B0604020202020204" pitchFamily="34" charset="0"/>
            </a:pPr>
            <a:r>
              <a:rPr lang="x-none"/>
              <a:t>Click to edit Master title style</a:t>
            </a:r>
            <a:endParaRPr lang="en-US"/>
          </a:p>
        </p:txBody>
      </p:sp>
      <p:sp>
        <p:nvSpPr>
          <p:cNvPr id="41" name="Text Placeholder 40"/>
          <p:cNvSpPr>
            <a:spLocks noGrp="1"/>
          </p:cNvSpPr>
          <p:nvPr>
            <p:ph type="body" idx="1"/>
          </p:nvPr>
        </p:nvSpPr>
        <p:spPr>
          <a:xfrm>
            <a:off x="252000" y="1276375"/>
            <a:ext cx="8640000" cy="1295399"/>
          </a:xfrm>
          <a:prstGeom prst="rect">
            <a:avLst/>
          </a:prstGeom>
        </p:spPr>
        <p:txBody>
          <a:bodyPr vert="horz" lIns="68564" tIns="34281" rIns="68564" bIns="34281" spcCol="269933" rtlCol="0">
            <a:noAutofit/>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2" name="Text Placeholder 8"/>
          <p:cNvSpPr txBox="1">
            <a:spLocks/>
          </p:cNvSpPr>
          <p:nvPr/>
        </p:nvSpPr>
        <p:spPr>
          <a:xfrm>
            <a:off x="982146" y="427610"/>
            <a:ext cx="7171267" cy="391583"/>
          </a:xfrm>
          <a:prstGeom prst="rect">
            <a:avLst/>
          </a:prstGeom>
        </p:spPr>
        <p:txBody>
          <a:bodyPr vert="horz" lIns="91418" tIns="45708" rIns="91418" bIns="45708" rtlCol="0" anchor="ctr">
            <a:normAutofit/>
          </a:bodyPr>
          <a:lstStyle>
            <a:lvl1pPr>
              <a:lnSpc>
                <a:spcPct val="90000"/>
              </a:lnSpc>
              <a:spcBef>
                <a:spcPct val="0"/>
              </a:spcBef>
              <a:buNone/>
              <a:defRPr lang="en-US" sz="2000" b="0" i="0" cap="all" dirty="0" smtClean="0">
                <a:solidFill>
                  <a:schemeClr val="accent2"/>
                </a:solidFill>
                <a:latin typeface="Roboto Black"/>
                <a:ea typeface="+mj-ea"/>
                <a:cs typeface="Roboto Black"/>
              </a:defRPr>
            </a:lvl1pPr>
          </a:lstStyle>
          <a:p>
            <a:pPr lvl="0" algn="ctr"/>
            <a:r>
              <a:rPr lang="x-none" sz="2000" dirty="0">
                <a:solidFill>
                  <a:schemeClr val="accent2"/>
                </a:solidFill>
              </a:rPr>
              <a:t>BASIC</a:t>
            </a:r>
            <a:endParaRPr lang="en-US" sz="2000" dirty="0">
              <a:solidFill>
                <a:schemeClr val="accent2"/>
              </a:solidFill>
            </a:endParaRPr>
          </a:p>
        </p:txBody>
      </p:sp>
      <p:pic>
        <p:nvPicPr>
          <p:cNvPr id="2" name="Picture 1" descr="5.png"/>
          <p:cNvPicPr>
            <a:picLocks noChangeAspect="1"/>
          </p:cNvPicPr>
          <p:nvPr/>
        </p:nvPicPr>
        <p:blipFill>
          <a:blip r:embed="rId20"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60000" y="4707197"/>
            <a:ext cx="720000" cy="146361"/>
          </a:xfrm>
          <a:prstGeom prst="rect">
            <a:avLst/>
          </a:prstGeom>
        </p:spPr>
      </p:pic>
      <p:sp>
        <p:nvSpPr>
          <p:cNvPr id="8" name="Slide Number Placeholder 3"/>
          <p:cNvSpPr>
            <a:spLocks noGrp="1"/>
          </p:cNvSpPr>
          <p:nvPr>
            <p:ph type="sldNum" sz="quarter" idx="4"/>
          </p:nvPr>
        </p:nvSpPr>
        <p:spPr>
          <a:xfrm>
            <a:off x="8363213" y="535730"/>
            <a:ext cx="462117" cy="441914"/>
          </a:xfrm>
          <a:prstGeom prst="wedgeRectCallout">
            <a:avLst/>
          </a:prstGeom>
          <a:noFill/>
          <a:ln w="12700" cmpd="sng">
            <a:solidFill>
              <a:schemeClr val="accent2"/>
            </a:solidFill>
          </a:ln>
        </p:spPr>
        <p:txBody>
          <a:bodyPr wrap="none" lIns="143963" tIns="134997" rIns="143963" bIns="134997" anchor="ctr" anchorCtr="1">
            <a:spAutoFit/>
          </a:bodyPr>
          <a:lstStyle>
            <a:lvl1pPr>
              <a:defRPr lang="en-US" sz="1100">
                <a:ln>
                  <a:noFill/>
                </a:ln>
                <a:solidFill>
                  <a:schemeClr val="accent2"/>
                </a:solidFill>
                <a:latin typeface="Roboto Light"/>
                <a:cs typeface="Roboto Light"/>
              </a:defRPr>
            </a:lvl1pPr>
          </a:lstStyle>
          <a:p>
            <a:pPr defTabSz="685783"/>
            <a:fld id="{77513DED-9F41-6D4C-AADB-00EAAC4B4386}" type="slidenum">
              <a:rPr lang="en-US"/>
              <a:pPr defTabSz="685783"/>
              <a:t>‹#›</a:t>
            </a:fld>
            <a:endParaRPr lang="en-US"/>
          </a:p>
        </p:txBody>
      </p:sp>
    </p:spTree>
    <p:extLst>
      <p:ext uri="{BB962C8B-B14F-4D97-AF65-F5344CB8AC3E}">
        <p14:creationId xmlns:p14="http://schemas.microsoft.com/office/powerpoint/2010/main" val="1846213203"/>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 id="2147483780" r:id="rId16"/>
    <p:sldLayoutId id="2147483781" r:id="rId17"/>
    <p:sldLayoutId id="2147483782" r:id="rId18"/>
  </p:sldLayoutIdLst>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hf hdr="0" dt="0"/>
  <p:txStyles>
    <p:titleStyle>
      <a:lvl1pPr algn="ctr" defTabSz="913911" rtl="0" eaLnBrk="1" latinLnBrk="0" hangingPunct="1">
        <a:lnSpc>
          <a:spcPct val="90000"/>
        </a:lnSpc>
        <a:spcBef>
          <a:spcPct val="0"/>
        </a:spcBef>
        <a:buNone/>
        <a:defRPr lang="en-US" sz="2800" b="0" i="0" kern="1200" cap="none">
          <a:solidFill>
            <a:schemeClr val="accent1"/>
          </a:solidFill>
          <a:latin typeface="Roboto Light"/>
          <a:ea typeface="+mn-ea"/>
          <a:cs typeface="Roboto Light"/>
        </a:defRPr>
      </a:lvl1pPr>
    </p:titleStyle>
    <p:bodyStyle>
      <a:lvl1pPr marL="0" indent="0" algn="l" defTabSz="913911" rtl="0" eaLnBrk="1" latinLnBrk="0" hangingPunct="1">
        <a:lnSpc>
          <a:spcPct val="90000"/>
        </a:lnSpc>
        <a:spcBef>
          <a:spcPts val="1000"/>
        </a:spcBef>
        <a:buFont typeface="Arial" panose="020B0604020202020204" pitchFamily="34" charset="0"/>
        <a:buNone/>
        <a:defRPr sz="1000" kern="1200">
          <a:solidFill>
            <a:schemeClr val="tx1"/>
          </a:solidFill>
          <a:latin typeface="Roboto Light"/>
          <a:ea typeface="+mn-ea"/>
          <a:cs typeface="Roboto Light"/>
        </a:defRPr>
      </a:lvl1pPr>
      <a:lvl2pPr marL="456947" indent="0" algn="l" defTabSz="913911" rtl="0" eaLnBrk="1" latinLnBrk="0" hangingPunct="1">
        <a:lnSpc>
          <a:spcPct val="90000"/>
        </a:lnSpc>
        <a:spcBef>
          <a:spcPts val="500"/>
        </a:spcBef>
        <a:buFont typeface="Arial" panose="020B0604020202020204" pitchFamily="34" charset="0"/>
        <a:buNone/>
        <a:defRPr sz="1000" kern="1200">
          <a:solidFill>
            <a:schemeClr val="tx1"/>
          </a:solidFill>
          <a:latin typeface="Roboto Light"/>
          <a:ea typeface="+mn-ea"/>
          <a:cs typeface="Roboto Light"/>
        </a:defRPr>
      </a:lvl2pPr>
      <a:lvl3pPr marL="913911" indent="0" algn="l" defTabSz="913911" rtl="0" eaLnBrk="1" latinLnBrk="0" hangingPunct="1">
        <a:lnSpc>
          <a:spcPct val="90000"/>
        </a:lnSpc>
        <a:spcBef>
          <a:spcPts val="500"/>
        </a:spcBef>
        <a:buFont typeface="Arial" panose="020B0604020202020204" pitchFamily="34" charset="0"/>
        <a:buNone/>
        <a:defRPr sz="1000" kern="1200">
          <a:solidFill>
            <a:schemeClr val="tx1"/>
          </a:solidFill>
          <a:latin typeface="Roboto Light"/>
          <a:ea typeface="+mn-ea"/>
          <a:cs typeface="Roboto Light"/>
        </a:defRPr>
      </a:lvl3pPr>
      <a:lvl4pPr marL="1370867" indent="0" algn="l" defTabSz="913911" rtl="0" eaLnBrk="1" latinLnBrk="0" hangingPunct="1">
        <a:lnSpc>
          <a:spcPct val="90000"/>
        </a:lnSpc>
        <a:spcBef>
          <a:spcPts val="500"/>
        </a:spcBef>
        <a:buFont typeface="Arial" panose="020B0604020202020204" pitchFamily="34" charset="0"/>
        <a:buNone/>
        <a:defRPr sz="1000" kern="1200">
          <a:solidFill>
            <a:schemeClr val="tx1"/>
          </a:solidFill>
          <a:latin typeface="Roboto Light"/>
          <a:ea typeface="+mn-ea"/>
          <a:cs typeface="Roboto Light"/>
        </a:defRPr>
      </a:lvl4pPr>
      <a:lvl5pPr marL="1827821" indent="0" algn="l" defTabSz="913911" rtl="0" eaLnBrk="1" latinLnBrk="0" hangingPunct="1">
        <a:lnSpc>
          <a:spcPct val="90000"/>
        </a:lnSpc>
        <a:spcBef>
          <a:spcPts val="500"/>
        </a:spcBef>
        <a:buFont typeface="Arial" panose="020B0604020202020204" pitchFamily="34" charset="0"/>
        <a:buNone/>
        <a:defRPr sz="1000" kern="1200">
          <a:solidFill>
            <a:schemeClr val="tx1"/>
          </a:solidFill>
          <a:latin typeface="Roboto Light"/>
          <a:ea typeface="+mn-ea"/>
          <a:cs typeface="Roboto Light"/>
        </a:defRPr>
      </a:lvl5pPr>
      <a:lvl6pPr marL="2513249" indent="-228476" algn="l" defTabSz="9139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206" indent="-228476" algn="l" defTabSz="9139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160" indent="-228476" algn="l" defTabSz="9139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116" indent="-228476" algn="l" defTabSz="9139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3911" rtl="0" eaLnBrk="1" latinLnBrk="0" hangingPunct="1">
        <a:defRPr sz="1800" kern="1200">
          <a:solidFill>
            <a:schemeClr val="tx1"/>
          </a:solidFill>
          <a:latin typeface="+mn-lt"/>
          <a:ea typeface="+mn-ea"/>
          <a:cs typeface="+mn-cs"/>
        </a:defRPr>
      </a:lvl1pPr>
      <a:lvl2pPr marL="456947" algn="l" defTabSz="913911" rtl="0" eaLnBrk="1" latinLnBrk="0" hangingPunct="1">
        <a:defRPr sz="1800" kern="1200">
          <a:solidFill>
            <a:schemeClr val="tx1"/>
          </a:solidFill>
          <a:latin typeface="+mn-lt"/>
          <a:ea typeface="+mn-ea"/>
          <a:cs typeface="+mn-cs"/>
        </a:defRPr>
      </a:lvl2pPr>
      <a:lvl3pPr marL="913911" algn="l" defTabSz="913911" rtl="0" eaLnBrk="1" latinLnBrk="0" hangingPunct="1">
        <a:defRPr sz="1800" kern="1200">
          <a:solidFill>
            <a:schemeClr val="tx1"/>
          </a:solidFill>
          <a:latin typeface="+mn-lt"/>
          <a:ea typeface="+mn-ea"/>
          <a:cs typeface="+mn-cs"/>
        </a:defRPr>
      </a:lvl3pPr>
      <a:lvl4pPr marL="1370867" algn="l" defTabSz="913911" rtl="0" eaLnBrk="1" latinLnBrk="0" hangingPunct="1">
        <a:defRPr sz="1800" kern="1200">
          <a:solidFill>
            <a:schemeClr val="tx1"/>
          </a:solidFill>
          <a:latin typeface="+mn-lt"/>
          <a:ea typeface="+mn-ea"/>
          <a:cs typeface="+mn-cs"/>
        </a:defRPr>
      </a:lvl4pPr>
      <a:lvl5pPr marL="1827821" algn="l" defTabSz="913911" rtl="0" eaLnBrk="1" latinLnBrk="0" hangingPunct="1">
        <a:defRPr sz="1800" kern="1200">
          <a:solidFill>
            <a:schemeClr val="tx1"/>
          </a:solidFill>
          <a:latin typeface="+mn-lt"/>
          <a:ea typeface="+mn-ea"/>
          <a:cs typeface="+mn-cs"/>
        </a:defRPr>
      </a:lvl5pPr>
      <a:lvl6pPr marL="2284775" algn="l" defTabSz="913911" rtl="0" eaLnBrk="1" latinLnBrk="0" hangingPunct="1">
        <a:defRPr sz="1800" kern="1200">
          <a:solidFill>
            <a:schemeClr val="tx1"/>
          </a:solidFill>
          <a:latin typeface="+mn-lt"/>
          <a:ea typeface="+mn-ea"/>
          <a:cs typeface="+mn-cs"/>
        </a:defRPr>
      </a:lvl6pPr>
      <a:lvl7pPr marL="2741723" algn="l" defTabSz="913911" rtl="0" eaLnBrk="1" latinLnBrk="0" hangingPunct="1">
        <a:defRPr sz="1800" kern="1200">
          <a:solidFill>
            <a:schemeClr val="tx1"/>
          </a:solidFill>
          <a:latin typeface="+mn-lt"/>
          <a:ea typeface="+mn-ea"/>
          <a:cs typeface="+mn-cs"/>
        </a:defRPr>
      </a:lvl7pPr>
      <a:lvl8pPr marL="3198680" algn="l" defTabSz="913911" rtl="0" eaLnBrk="1" latinLnBrk="0" hangingPunct="1">
        <a:defRPr sz="1800" kern="1200">
          <a:solidFill>
            <a:schemeClr val="tx1"/>
          </a:solidFill>
          <a:latin typeface="+mn-lt"/>
          <a:ea typeface="+mn-ea"/>
          <a:cs typeface="+mn-cs"/>
        </a:defRPr>
      </a:lvl8pPr>
      <a:lvl9pPr marL="3655634" algn="l" defTabSz="913911"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2" name="Footer Placeholder 4"/>
          <p:cNvSpPr>
            <a:spLocks noGrp="1"/>
          </p:cNvSpPr>
          <p:nvPr>
            <p:ph type="ftr" sz="quarter" idx="3"/>
          </p:nvPr>
        </p:nvSpPr>
        <p:spPr>
          <a:xfrm>
            <a:off x="4572000" y="4705373"/>
            <a:ext cx="4320000" cy="148167"/>
          </a:xfrm>
          <a:prstGeom prst="rect">
            <a:avLst/>
          </a:prstGeom>
        </p:spPr>
        <p:txBody>
          <a:bodyPr vert="horz" lIns="68564" tIns="0" rIns="68564" bIns="0" anchor="b" anchorCtr="0">
            <a:noAutofit/>
          </a:bodyPr>
          <a:lstStyle>
            <a:lvl1pPr algn="r">
              <a:defRPr sz="1000" i="0" u="none" spc="0">
                <a:solidFill>
                  <a:srgbClr val="A7B5BF"/>
                </a:solidFill>
                <a:latin typeface="Roboto Light"/>
                <a:cs typeface="Roboto Light"/>
              </a:defRPr>
            </a:lvl1pPr>
          </a:lstStyle>
          <a:p>
            <a:r>
              <a:rPr lang="en-US" dirty="0"/>
              <a:t>www.graphicriver.net/goashape</a:t>
            </a:r>
          </a:p>
        </p:txBody>
      </p:sp>
      <p:sp>
        <p:nvSpPr>
          <p:cNvPr id="39" name="Title Placeholder 38"/>
          <p:cNvSpPr>
            <a:spLocks noGrp="1"/>
          </p:cNvSpPr>
          <p:nvPr>
            <p:ph type="title"/>
          </p:nvPr>
        </p:nvSpPr>
        <p:spPr>
          <a:xfrm>
            <a:off x="252064" y="819152"/>
            <a:ext cx="7901399" cy="381000"/>
          </a:xfrm>
          <a:prstGeom prst="rect">
            <a:avLst/>
          </a:prstGeom>
        </p:spPr>
        <p:txBody>
          <a:bodyPr lIns="68564" tIns="0" rIns="68564" bIns="0">
            <a:noAutofit/>
          </a:bodyPr>
          <a:lstStyle/>
          <a:p>
            <a:pPr marL="0" lvl="0" indent="0">
              <a:spcBef>
                <a:spcPts val="1000"/>
              </a:spcBef>
              <a:buFont typeface="Arial" panose="020B0604020202020204" pitchFamily="34" charset="0"/>
            </a:pPr>
            <a:r>
              <a:rPr lang="x-none"/>
              <a:t>Click to edit Master title style</a:t>
            </a:r>
            <a:endParaRPr lang="en-US"/>
          </a:p>
        </p:txBody>
      </p:sp>
      <p:sp>
        <p:nvSpPr>
          <p:cNvPr id="41" name="Text Placeholder 40"/>
          <p:cNvSpPr>
            <a:spLocks noGrp="1"/>
          </p:cNvSpPr>
          <p:nvPr>
            <p:ph type="body" idx="1"/>
          </p:nvPr>
        </p:nvSpPr>
        <p:spPr>
          <a:xfrm>
            <a:off x="252000" y="1276375"/>
            <a:ext cx="8640000" cy="1295399"/>
          </a:xfrm>
          <a:prstGeom prst="rect">
            <a:avLst/>
          </a:prstGeom>
        </p:spPr>
        <p:txBody>
          <a:bodyPr vert="horz" lIns="68564" tIns="34281" rIns="68564" bIns="34281" spcCol="269933" rtlCol="0">
            <a:noAutofit/>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2" name="Text Placeholder 8"/>
          <p:cNvSpPr txBox="1">
            <a:spLocks/>
          </p:cNvSpPr>
          <p:nvPr/>
        </p:nvSpPr>
        <p:spPr>
          <a:xfrm>
            <a:off x="252064" y="427610"/>
            <a:ext cx="7901399" cy="391583"/>
          </a:xfrm>
          <a:prstGeom prst="rect">
            <a:avLst/>
          </a:prstGeom>
        </p:spPr>
        <p:txBody>
          <a:bodyPr vert="horz" lIns="91418" tIns="45708" rIns="91418" bIns="45708" rtlCol="0" anchor="ctr">
            <a:normAutofit/>
          </a:bodyPr>
          <a:lstStyle>
            <a:lvl1pPr>
              <a:lnSpc>
                <a:spcPct val="90000"/>
              </a:lnSpc>
              <a:spcBef>
                <a:spcPct val="0"/>
              </a:spcBef>
              <a:buNone/>
              <a:defRPr lang="en-US" sz="2000" b="0" i="0" cap="all" dirty="0" smtClean="0">
                <a:solidFill>
                  <a:schemeClr val="accent2"/>
                </a:solidFill>
                <a:latin typeface="Roboto Black"/>
                <a:ea typeface="+mj-ea"/>
                <a:cs typeface="Roboto Black"/>
              </a:defRPr>
            </a:lvl1pPr>
          </a:lstStyle>
          <a:p>
            <a:pPr lvl="0"/>
            <a:r>
              <a:rPr lang="x-none" sz="2000" dirty="0">
                <a:solidFill>
                  <a:schemeClr val="accent2"/>
                </a:solidFill>
              </a:rPr>
              <a:t>Mock-up</a:t>
            </a:r>
            <a:endParaRPr lang="en-US" sz="2000" dirty="0">
              <a:solidFill>
                <a:schemeClr val="accent2"/>
              </a:solidFill>
            </a:endParaRPr>
          </a:p>
        </p:txBody>
      </p:sp>
      <p:pic>
        <p:nvPicPr>
          <p:cNvPr id="2" name="Picture 1" descr="5.png"/>
          <p:cNvPicPr>
            <a:picLocks noChangeAspect="1"/>
          </p:cNvPicPr>
          <p:nvPr/>
        </p:nvPicPr>
        <p:blipFill>
          <a:blip r:embed="rId8"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60000" y="4707197"/>
            <a:ext cx="720000" cy="146361"/>
          </a:xfrm>
          <a:prstGeom prst="rect">
            <a:avLst/>
          </a:prstGeom>
        </p:spPr>
      </p:pic>
      <p:sp>
        <p:nvSpPr>
          <p:cNvPr id="8" name="Slide Number Placeholder 3"/>
          <p:cNvSpPr>
            <a:spLocks noGrp="1"/>
          </p:cNvSpPr>
          <p:nvPr>
            <p:ph type="sldNum" sz="quarter" idx="4"/>
          </p:nvPr>
        </p:nvSpPr>
        <p:spPr>
          <a:xfrm>
            <a:off x="8363213" y="535730"/>
            <a:ext cx="462117" cy="441914"/>
          </a:xfrm>
          <a:prstGeom prst="wedgeRectCallout">
            <a:avLst/>
          </a:prstGeom>
          <a:noFill/>
          <a:ln w="12700" cmpd="sng">
            <a:solidFill>
              <a:schemeClr val="accent2"/>
            </a:solidFill>
          </a:ln>
        </p:spPr>
        <p:txBody>
          <a:bodyPr wrap="none" lIns="143963" tIns="134997" rIns="143963" bIns="134997" anchor="ctr" anchorCtr="1">
            <a:spAutoFit/>
          </a:bodyPr>
          <a:lstStyle>
            <a:lvl1pPr>
              <a:defRPr lang="en-US" sz="1100">
                <a:ln>
                  <a:noFill/>
                </a:ln>
                <a:solidFill>
                  <a:schemeClr val="accent2"/>
                </a:solidFill>
                <a:latin typeface="Roboto Light"/>
                <a:cs typeface="Roboto Light"/>
              </a:defRPr>
            </a:lvl1pPr>
          </a:lstStyle>
          <a:p>
            <a:pPr defTabSz="685783"/>
            <a:fld id="{77513DED-9F41-6D4C-AADB-00EAAC4B4386}" type="slidenum">
              <a:rPr lang="en-US"/>
              <a:pPr defTabSz="685783"/>
              <a:t>‹#›</a:t>
            </a:fld>
            <a:endParaRPr lang="en-US"/>
          </a:p>
        </p:txBody>
      </p:sp>
    </p:spTree>
    <p:extLst>
      <p:ext uri="{BB962C8B-B14F-4D97-AF65-F5344CB8AC3E}">
        <p14:creationId xmlns:p14="http://schemas.microsoft.com/office/powerpoint/2010/main" val="2170975823"/>
      </p:ext>
    </p:extLst>
  </p:cSld>
  <p:clrMap bg1="lt1" tx1="dk1" bg2="lt2" tx2="dk2" accent1="accent1" accent2="accent2" accent3="accent3" accent4="accent4" accent5="accent5" accent6="accent6" hlink="hlink" folHlink="folHlink"/>
  <p:sldLayoutIdLst>
    <p:sldLayoutId id="2147483722" r:id="rId1"/>
    <p:sldLayoutId id="2147483736" r:id="rId2"/>
    <p:sldLayoutId id="2147483725" r:id="rId3"/>
    <p:sldLayoutId id="2147483727" r:id="rId4"/>
    <p:sldLayoutId id="2147483740" r:id="rId5"/>
    <p:sldLayoutId id="2147483729" r:id="rId6"/>
  </p:sldLayoutIdLst>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hf hdr="0" dt="0"/>
  <p:txStyles>
    <p:titleStyle>
      <a:lvl1pPr algn="l" defTabSz="913911" rtl="0" eaLnBrk="1" latinLnBrk="0" hangingPunct="1">
        <a:lnSpc>
          <a:spcPct val="90000"/>
        </a:lnSpc>
        <a:spcBef>
          <a:spcPct val="0"/>
        </a:spcBef>
        <a:buNone/>
        <a:defRPr lang="en-US" sz="2800" b="0" i="0" kern="1200" cap="none">
          <a:solidFill>
            <a:schemeClr val="accent1"/>
          </a:solidFill>
          <a:latin typeface="Roboto Light"/>
          <a:ea typeface="+mn-ea"/>
          <a:cs typeface="Roboto Light"/>
        </a:defRPr>
      </a:lvl1pPr>
    </p:titleStyle>
    <p:bodyStyle>
      <a:lvl1pPr marL="0" indent="0" algn="l" defTabSz="913911" rtl="0" eaLnBrk="1" latinLnBrk="0" hangingPunct="1">
        <a:lnSpc>
          <a:spcPct val="120000"/>
        </a:lnSpc>
        <a:spcBef>
          <a:spcPts val="1000"/>
        </a:spcBef>
        <a:buFont typeface="Arial" panose="020B0604020202020204" pitchFamily="34" charset="0"/>
        <a:buNone/>
        <a:defRPr sz="1000" kern="1200">
          <a:solidFill>
            <a:schemeClr val="tx1"/>
          </a:solidFill>
          <a:latin typeface="Roboto Light"/>
          <a:ea typeface="+mn-ea"/>
          <a:cs typeface="Roboto Light"/>
        </a:defRPr>
      </a:lvl1pPr>
      <a:lvl2pPr marL="456947" indent="0" algn="l" defTabSz="913911" rtl="0" eaLnBrk="1" latinLnBrk="0" hangingPunct="1">
        <a:lnSpc>
          <a:spcPct val="120000"/>
        </a:lnSpc>
        <a:spcBef>
          <a:spcPts val="500"/>
        </a:spcBef>
        <a:buFont typeface="Arial" panose="020B0604020202020204" pitchFamily="34" charset="0"/>
        <a:buNone/>
        <a:defRPr sz="1000" kern="1200">
          <a:solidFill>
            <a:schemeClr val="tx1"/>
          </a:solidFill>
          <a:latin typeface="Roboto Light"/>
          <a:ea typeface="+mn-ea"/>
          <a:cs typeface="Roboto Light"/>
        </a:defRPr>
      </a:lvl2pPr>
      <a:lvl3pPr marL="913911" indent="0" algn="l" defTabSz="913911" rtl="0" eaLnBrk="1" latinLnBrk="0" hangingPunct="1">
        <a:lnSpc>
          <a:spcPct val="120000"/>
        </a:lnSpc>
        <a:spcBef>
          <a:spcPts val="500"/>
        </a:spcBef>
        <a:buFont typeface="Arial" panose="020B0604020202020204" pitchFamily="34" charset="0"/>
        <a:buNone/>
        <a:defRPr sz="1000" kern="1200">
          <a:solidFill>
            <a:schemeClr val="tx1"/>
          </a:solidFill>
          <a:latin typeface="Roboto Light"/>
          <a:ea typeface="+mn-ea"/>
          <a:cs typeface="Roboto Light"/>
        </a:defRPr>
      </a:lvl3pPr>
      <a:lvl4pPr marL="1370867" indent="0" algn="l" defTabSz="913911" rtl="0" eaLnBrk="1" latinLnBrk="0" hangingPunct="1">
        <a:lnSpc>
          <a:spcPct val="120000"/>
        </a:lnSpc>
        <a:spcBef>
          <a:spcPts val="500"/>
        </a:spcBef>
        <a:buFont typeface="Arial" panose="020B0604020202020204" pitchFamily="34" charset="0"/>
        <a:buNone/>
        <a:defRPr sz="1000" kern="1200">
          <a:solidFill>
            <a:schemeClr val="tx1"/>
          </a:solidFill>
          <a:latin typeface="Roboto Light"/>
          <a:ea typeface="+mn-ea"/>
          <a:cs typeface="Roboto Light"/>
        </a:defRPr>
      </a:lvl4pPr>
      <a:lvl5pPr marL="1827821" indent="0" algn="l" defTabSz="913911" rtl="0" eaLnBrk="1" latinLnBrk="0" hangingPunct="1">
        <a:lnSpc>
          <a:spcPct val="120000"/>
        </a:lnSpc>
        <a:spcBef>
          <a:spcPts val="500"/>
        </a:spcBef>
        <a:buFont typeface="Arial" panose="020B0604020202020204" pitchFamily="34" charset="0"/>
        <a:buNone/>
        <a:defRPr sz="1000" kern="1200">
          <a:solidFill>
            <a:schemeClr val="tx1"/>
          </a:solidFill>
          <a:latin typeface="Roboto Light"/>
          <a:ea typeface="+mn-ea"/>
          <a:cs typeface="Roboto Light"/>
        </a:defRPr>
      </a:lvl5pPr>
      <a:lvl6pPr marL="2513249" indent="-228476" algn="l" defTabSz="9139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206" indent="-228476" algn="l" defTabSz="9139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160" indent="-228476" algn="l" defTabSz="9139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116" indent="-228476" algn="l" defTabSz="9139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3911" rtl="0" eaLnBrk="1" latinLnBrk="0" hangingPunct="1">
        <a:defRPr sz="1800" kern="1200">
          <a:solidFill>
            <a:schemeClr val="tx1"/>
          </a:solidFill>
          <a:latin typeface="+mn-lt"/>
          <a:ea typeface="+mn-ea"/>
          <a:cs typeface="+mn-cs"/>
        </a:defRPr>
      </a:lvl1pPr>
      <a:lvl2pPr marL="456947" algn="l" defTabSz="913911" rtl="0" eaLnBrk="1" latinLnBrk="0" hangingPunct="1">
        <a:defRPr sz="1800" kern="1200">
          <a:solidFill>
            <a:schemeClr val="tx1"/>
          </a:solidFill>
          <a:latin typeface="+mn-lt"/>
          <a:ea typeface="+mn-ea"/>
          <a:cs typeface="+mn-cs"/>
        </a:defRPr>
      </a:lvl2pPr>
      <a:lvl3pPr marL="913911" algn="l" defTabSz="913911" rtl="0" eaLnBrk="1" latinLnBrk="0" hangingPunct="1">
        <a:defRPr sz="1800" kern="1200">
          <a:solidFill>
            <a:schemeClr val="tx1"/>
          </a:solidFill>
          <a:latin typeface="+mn-lt"/>
          <a:ea typeface="+mn-ea"/>
          <a:cs typeface="+mn-cs"/>
        </a:defRPr>
      </a:lvl3pPr>
      <a:lvl4pPr marL="1370867" algn="l" defTabSz="913911" rtl="0" eaLnBrk="1" latinLnBrk="0" hangingPunct="1">
        <a:defRPr sz="1800" kern="1200">
          <a:solidFill>
            <a:schemeClr val="tx1"/>
          </a:solidFill>
          <a:latin typeface="+mn-lt"/>
          <a:ea typeface="+mn-ea"/>
          <a:cs typeface="+mn-cs"/>
        </a:defRPr>
      </a:lvl4pPr>
      <a:lvl5pPr marL="1827821" algn="l" defTabSz="913911" rtl="0" eaLnBrk="1" latinLnBrk="0" hangingPunct="1">
        <a:defRPr sz="1800" kern="1200">
          <a:solidFill>
            <a:schemeClr val="tx1"/>
          </a:solidFill>
          <a:latin typeface="+mn-lt"/>
          <a:ea typeface="+mn-ea"/>
          <a:cs typeface="+mn-cs"/>
        </a:defRPr>
      </a:lvl5pPr>
      <a:lvl6pPr marL="2284775" algn="l" defTabSz="913911" rtl="0" eaLnBrk="1" latinLnBrk="0" hangingPunct="1">
        <a:defRPr sz="1800" kern="1200">
          <a:solidFill>
            <a:schemeClr val="tx1"/>
          </a:solidFill>
          <a:latin typeface="+mn-lt"/>
          <a:ea typeface="+mn-ea"/>
          <a:cs typeface="+mn-cs"/>
        </a:defRPr>
      </a:lvl6pPr>
      <a:lvl7pPr marL="2741723" algn="l" defTabSz="913911" rtl="0" eaLnBrk="1" latinLnBrk="0" hangingPunct="1">
        <a:defRPr sz="1800" kern="1200">
          <a:solidFill>
            <a:schemeClr val="tx1"/>
          </a:solidFill>
          <a:latin typeface="+mn-lt"/>
          <a:ea typeface="+mn-ea"/>
          <a:cs typeface="+mn-cs"/>
        </a:defRPr>
      </a:lvl7pPr>
      <a:lvl8pPr marL="3198680" algn="l" defTabSz="913911" rtl="0" eaLnBrk="1" latinLnBrk="0" hangingPunct="1">
        <a:defRPr sz="1800" kern="1200">
          <a:solidFill>
            <a:schemeClr val="tx1"/>
          </a:solidFill>
          <a:latin typeface="+mn-lt"/>
          <a:ea typeface="+mn-ea"/>
          <a:cs typeface="+mn-cs"/>
        </a:defRPr>
      </a:lvl8pPr>
      <a:lvl9pPr marL="3655634" algn="l" defTabSz="913911"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9" name="Title Placeholder 38"/>
          <p:cNvSpPr>
            <a:spLocks noGrp="1"/>
          </p:cNvSpPr>
          <p:nvPr>
            <p:ph type="title"/>
          </p:nvPr>
        </p:nvSpPr>
        <p:spPr>
          <a:xfrm>
            <a:off x="990620" y="819152"/>
            <a:ext cx="7162799" cy="381000"/>
          </a:xfrm>
          <a:prstGeom prst="rect">
            <a:avLst/>
          </a:prstGeom>
        </p:spPr>
        <p:txBody>
          <a:bodyPr lIns="68564" tIns="0" rIns="68564" bIns="0">
            <a:noAutofit/>
          </a:bodyPr>
          <a:lstStyle/>
          <a:p>
            <a:pPr marL="0" lvl="0" indent="0">
              <a:spcBef>
                <a:spcPts val="1000"/>
              </a:spcBef>
              <a:buFont typeface="Arial" panose="020B0604020202020204" pitchFamily="34" charset="0"/>
            </a:pPr>
            <a:r>
              <a:rPr lang="x-none"/>
              <a:t>Click to edit Master title style</a:t>
            </a:r>
            <a:endParaRPr lang="en-US"/>
          </a:p>
        </p:txBody>
      </p:sp>
      <p:sp>
        <p:nvSpPr>
          <p:cNvPr id="41" name="Text Placeholder 40"/>
          <p:cNvSpPr>
            <a:spLocks noGrp="1"/>
          </p:cNvSpPr>
          <p:nvPr>
            <p:ph type="body" idx="1"/>
          </p:nvPr>
        </p:nvSpPr>
        <p:spPr>
          <a:xfrm>
            <a:off x="990624" y="1276375"/>
            <a:ext cx="7162799" cy="1295399"/>
          </a:xfrm>
          <a:prstGeom prst="rect">
            <a:avLst/>
          </a:prstGeom>
        </p:spPr>
        <p:txBody>
          <a:bodyPr vert="horz" lIns="68564" tIns="34281" rIns="68564" bIns="34281" rtlCol="0">
            <a:noAutofit/>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10" name="Slide Number Placeholder 3"/>
          <p:cNvSpPr>
            <a:spLocks noGrp="1"/>
          </p:cNvSpPr>
          <p:nvPr>
            <p:ph type="sldNum" sz="quarter" idx="4"/>
          </p:nvPr>
        </p:nvSpPr>
        <p:spPr>
          <a:xfrm>
            <a:off x="8363213" y="535730"/>
            <a:ext cx="462117" cy="441914"/>
          </a:xfrm>
          <a:prstGeom prst="wedgeRectCallout">
            <a:avLst/>
          </a:prstGeom>
          <a:noFill/>
          <a:ln w="12700" cmpd="sng">
            <a:solidFill>
              <a:schemeClr val="accent2"/>
            </a:solidFill>
          </a:ln>
        </p:spPr>
        <p:txBody>
          <a:bodyPr wrap="none" lIns="143963" tIns="134997" rIns="143963" bIns="134997" anchor="ctr" anchorCtr="1">
            <a:spAutoFit/>
          </a:bodyPr>
          <a:lstStyle>
            <a:lvl1pPr>
              <a:defRPr lang="en-US" sz="1100">
                <a:ln>
                  <a:noFill/>
                </a:ln>
                <a:solidFill>
                  <a:schemeClr val="accent2"/>
                </a:solidFill>
                <a:latin typeface="Roboto Light"/>
                <a:cs typeface="Roboto Light"/>
              </a:defRPr>
            </a:lvl1pPr>
          </a:lstStyle>
          <a:p>
            <a:pPr defTabSz="685783"/>
            <a:fld id="{77513DED-9F41-6D4C-AADB-00EAAC4B4386}" type="slidenum">
              <a:rPr lang="en-US"/>
              <a:pPr defTabSz="685783"/>
              <a:t>‹#›</a:t>
            </a:fld>
            <a:endParaRPr lang="en-US"/>
          </a:p>
        </p:txBody>
      </p:sp>
      <p:sp>
        <p:nvSpPr>
          <p:cNvPr id="8" name="Footer Placeholder 4"/>
          <p:cNvSpPr>
            <a:spLocks noGrp="1"/>
          </p:cNvSpPr>
          <p:nvPr>
            <p:ph type="ftr" sz="quarter" idx="3"/>
          </p:nvPr>
        </p:nvSpPr>
        <p:spPr>
          <a:xfrm>
            <a:off x="4572000" y="4705373"/>
            <a:ext cx="4320000" cy="148167"/>
          </a:xfrm>
          <a:prstGeom prst="rect">
            <a:avLst/>
          </a:prstGeom>
        </p:spPr>
        <p:txBody>
          <a:bodyPr vert="horz" lIns="68564" tIns="0" rIns="68564" bIns="0" anchor="b" anchorCtr="0">
            <a:noAutofit/>
          </a:bodyPr>
          <a:lstStyle>
            <a:lvl1pPr algn="r">
              <a:defRPr sz="1000" i="0" u="none" spc="0">
                <a:solidFill>
                  <a:schemeClr val="accent3"/>
                </a:solidFill>
                <a:latin typeface="Roboto Light"/>
                <a:cs typeface="Roboto Light"/>
              </a:defRPr>
            </a:lvl1pPr>
          </a:lstStyle>
          <a:p>
            <a:r>
              <a:rPr lang="en-US" dirty="0"/>
              <a:t>www.</a:t>
            </a:r>
            <a:r>
              <a:rPr lang="pl-PL" dirty="0"/>
              <a:t>transhad.com</a:t>
            </a:r>
            <a:endParaRPr lang="en-US" dirty="0"/>
          </a:p>
        </p:txBody>
      </p:sp>
      <p:pic>
        <p:nvPicPr>
          <p:cNvPr id="11" name="Picture 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09755" y="4657173"/>
            <a:ext cx="832567" cy="196386"/>
          </a:xfrm>
          <a:prstGeom prst="rect">
            <a:avLst/>
          </a:prstGeom>
        </p:spPr>
      </p:pic>
    </p:spTree>
    <p:extLst>
      <p:ext uri="{BB962C8B-B14F-4D97-AF65-F5344CB8AC3E}">
        <p14:creationId xmlns:p14="http://schemas.microsoft.com/office/powerpoint/2010/main" val="2355649487"/>
      </p:ext>
    </p:extLst>
  </p:cSld>
  <p:clrMap bg1="lt1" tx1="dk1" bg2="lt2" tx2="dk2" accent1="accent1" accent2="accent2" accent3="accent3" accent4="accent4" accent5="accent5" accent6="accent6" hlink="hlink" folHlink="folHlink"/>
  <p:sldLayoutIdLst>
    <p:sldLayoutId id="2147483685" r:id="rId1"/>
    <p:sldLayoutId id="2147483684" r:id="rId2"/>
    <p:sldLayoutId id="2147483686" r:id="rId3"/>
    <p:sldLayoutId id="2147483730" r:id="rId4"/>
    <p:sldLayoutId id="2147483734" r:id="rId5"/>
    <p:sldLayoutId id="2147483735" r:id="rId6"/>
    <p:sldLayoutId id="2147483731" r:id="rId7"/>
    <p:sldLayoutId id="2147483719" r:id="rId8"/>
    <p:sldLayoutId id="2147483741" r:id="rId9"/>
    <p:sldLayoutId id="2147483732" r:id="rId10"/>
    <p:sldLayoutId id="2147483733" r:id="rId11"/>
    <p:sldLayoutId id="2147483783" r:id="rId12"/>
    <p:sldLayoutId id="2147483784" r:id="rId13"/>
  </p:sldLayoutIdLst>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hf hdr="0" dt="0"/>
  <p:txStyles>
    <p:titleStyle>
      <a:lvl1pPr algn="ctr" defTabSz="913911" rtl="0" eaLnBrk="1" latinLnBrk="0" hangingPunct="1">
        <a:lnSpc>
          <a:spcPct val="90000"/>
        </a:lnSpc>
        <a:spcBef>
          <a:spcPct val="0"/>
        </a:spcBef>
        <a:buNone/>
        <a:defRPr lang="en-US" sz="2800" b="0" i="0" kern="1200" cap="none">
          <a:solidFill>
            <a:schemeClr val="accent1"/>
          </a:solidFill>
          <a:latin typeface="Roboto Light"/>
          <a:ea typeface="+mn-ea"/>
          <a:cs typeface="Roboto Light"/>
        </a:defRPr>
      </a:lvl1pPr>
    </p:titleStyle>
    <p:bodyStyle>
      <a:lvl1pPr marL="0" indent="0" algn="l" defTabSz="913911" rtl="0" eaLnBrk="1" latinLnBrk="0" hangingPunct="1">
        <a:lnSpc>
          <a:spcPct val="90000"/>
        </a:lnSpc>
        <a:spcBef>
          <a:spcPts val="1000"/>
        </a:spcBef>
        <a:buFont typeface="Arial" panose="020B0604020202020204" pitchFamily="34" charset="0"/>
        <a:buNone/>
        <a:defRPr sz="1000" kern="1200">
          <a:solidFill>
            <a:schemeClr val="tx1"/>
          </a:solidFill>
          <a:latin typeface="Roboto Light"/>
          <a:ea typeface="+mn-ea"/>
          <a:cs typeface="Roboto Light"/>
        </a:defRPr>
      </a:lvl1pPr>
      <a:lvl2pPr marL="456947" indent="0" algn="l" defTabSz="913911" rtl="0" eaLnBrk="1" latinLnBrk="0" hangingPunct="1">
        <a:lnSpc>
          <a:spcPct val="90000"/>
        </a:lnSpc>
        <a:spcBef>
          <a:spcPts val="500"/>
        </a:spcBef>
        <a:buFont typeface="Arial" panose="020B0604020202020204" pitchFamily="34" charset="0"/>
        <a:buNone/>
        <a:defRPr sz="1000" kern="1200">
          <a:solidFill>
            <a:schemeClr val="tx1"/>
          </a:solidFill>
          <a:latin typeface="Roboto Light"/>
          <a:ea typeface="+mn-ea"/>
          <a:cs typeface="Roboto Light"/>
        </a:defRPr>
      </a:lvl2pPr>
      <a:lvl3pPr marL="913911" indent="0" algn="l" defTabSz="913911" rtl="0" eaLnBrk="1" latinLnBrk="0" hangingPunct="1">
        <a:lnSpc>
          <a:spcPct val="90000"/>
        </a:lnSpc>
        <a:spcBef>
          <a:spcPts val="500"/>
        </a:spcBef>
        <a:buFont typeface="Arial" panose="020B0604020202020204" pitchFamily="34" charset="0"/>
        <a:buNone/>
        <a:defRPr sz="1000" kern="1200">
          <a:solidFill>
            <a:schemeClr val="tx1"/>
          </a:solidFill>
          <a:latin typeface="Roboto Light"/>
          <a:ea typeface="+mn-ea"/>
          <a:cs typeface="Roboto Light"/>
        </a:defRPr>
      </a:lvl3pPr>
      <a:lvl4pPr marL="1370867" indent="0" algn="l" defTabSz="913911" rtl="0" eaLnBrk="1" latinLnBrk="0" hangingPunct="1">
        <a:lnSpc>
          <a:spcPct val="90000"/>
        </a:lnSpc>
        <a:spcBef>
          <a:spcPts val="500"/>
        </a:spcBef>
        <a:buFont typeface="Arial" panose="020B0604020202020204" pitchFamily="34" charset="0"/>
        <a:buNone/>
        <a:defRPr sz="1000" kern="1200">
          <a:solidFill>
            <a:schemeClr val="tx1"/>
          </a:solidFill>
          <a:latin typeface="Roboto Light"/>
          <a:ea typeface="+mn-ea"/>
          <a:cs typeface="Roboto Light"/>
        </a:defRPr>
      </a:lvl4pPr>
      <a:lvl5pPr marL="1827821" indent="0" algn="l" defTabSz="913911" rtl="0" eaLnBrk="1" latinLnBrk="0" hangingPunct="1">
        <a:lnSpc>
          <a:spcPct val="90000"/>
        </a:lnSpc>
        <a:spcBef>
          <a:spcPts val="500"/>
        </a:spcBef>
        <a:buFont typeface="Arial" panose="020B0604020202020204" pitchFamily="34" charset="0"/>
        <a:buNone/>
        <a:defRPr sz="1000" kern="1200">
          <a:solidFill>
            <a:schemeClr val="tx1"/>
          </a:solidFill>
          <a:latin typeface="Roboto Light"/>
          <a:ea typeface="+mn-ea"/>
          <a:cs typeface="Roboto Light"/>
        </a:defRPr>
      </a:lvl5pPr>
      <a:lvl6pPr marL="2513249" indent="-228476" algn="l" defTabSz="9139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206" indent="-228476" algn="l" defTabSz="9139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160" indent="-228476" algn="l" defTabSz="9139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116" indent="-228476" algn="l" defTabSz="9139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3911" rtl="0" eaLnBrk="1" latinLnBrk="0" hangingPunct="1">
        <a:defRPr sz="1800" kern="1200">
          <a:solidFill>
            <a:schemeClr val="tx1"/>
          </a:solidFill>
          <a:latin typeface="+mn-lt"/>
          <a:ea typeface="+mn-ea"/>
          <a:cs typeface="+mn-cs"/>
        </a:defRPr>
      </a:lvl1pPr>
      <a:lvl2pPr marL="456947" algn="l" defTabSz="913911" rtl="0" eaLnBrk="1" latinLnBrk="0" hangingPunct="1">
        <a:defRPr sz="1800" kern="1200">
          <a:solidFill>
            <a:schemeClr val="tx1"/>
          </a:solidFill>
          <a:latin typeface="+mn-lt"/>
          <a:ea typeface="+mn-ea"/>
          <a:cs typeface="+mn-cs"/>
        </a:defRPr>
      </a:lvl2pPr>
      <a:lvl3pPr marL="913911" algn="l" defTabSz="913911" rtl="0" eaLnBrk="1" latinLnBrk="0" hangingPunct="1">
        <a:defRPr sz="1800" kern="1200">
          <a:solidFill>
            <a:schemeClr val="tx1"/>
          </a:solidFill>
          <a:latin typeface="+mn-lt"/>
          <a:ea typeface="+mn-ea"/>
          <a:cs typeface="+mn-cs"/>
        </a:defRPr>
      </a:lvl3pPr>
      <a:lvl4pPr marL="1370867" algn="l" defTabSz="913911" rtl="0" eaLnBrk="1" latinLnBrk="0" hangingPunct="1">
        <a:defRPr sz="1800" kern="1200">
          <a:solidFill>
            <a:schemeClr val="tx1"/>
          </a:solidFill>
          <a:latin typeface="+mn-lt"/>
          <a:ea typeface="+mn-ea"/>
          <a:cs typeface="+mn-cs"/>
        </a:defRPr>
      </a:lvl4pPr>
      <a:lvl5pPr marL="1827821" algn="l" defTabSz="913911" rtl="0" eaLnBrk="1" latinLnBrk="0" hangingPunct="1">
        <a:defRPr sz="1800" kern="1200">
          <a:solidFill>
            <a:schemeClr val="tx1"/>
          </a:solidFill>
          <a:latin typeface="+mn-lt"/>
          <a:ea typeface="+mn-ea"/>
          <a:cs typeface="+mn-cs"/>
        </a:defRPr>
      </a:lvl5pPr>
      <a:lvl6pPr marL="2284775" algn="l" defTabSz="913911" rtl="0" eaLnBrk="1" latinLnBrk="0" hangingPunct="1">
        <a:defRPr sz="1800" kern="1200">
          <a:solidFill>
            <a:schemeClr val="tx1"/>
          </a:solidFill>
          <a:latin typeface="+mn-lt"/>
          <a:ea typeface="+mn-ea"/>
          <a:cs typeface="+mn-cs"/>
        </a:defRPr>
      </a:lvl6pPr>
      <a:lvl7pPr marL="2741723" algn="l" defTabSz="913911" rtl="0" eaLnBrk="1" latinLnBrk="0" hangingPunct="1">
        <a:defRPr sz="1800" kern="1200">
          <a:solidFill>
            <a:schemeClr val="tx1"/>
          </a:solidFill>
          <a:latin typeface="+mn-lt"/>
          <a:ea typeface="+mn-ea"/>
          <a:cs typeface="+mn-cs"/>
        </a:defRPr>
      </a:lvl7pPr>
      <a:lvl8pPr marL="3198680" algn="l" defTabSz="913911" rtl="0" eaLnBrk="1" latinLnBrk="0" hangingPunct="1">
        <a:defRPr sz="1800" kern="1200">
          <a:solidFill>
            <a:schemeClr val="tx1"/>
          </a:solidFill>
          <a:latin typeface="+mn-lt"/>
          <a:ea typeface="+mn-ea"/>
          <a:cs typeface="+mn-cs"/>
        </a:defRPr>
      </a:lvl8pPr>
      <a:lvl9pPr marL="3655634" algn="l" defTabSz="913911"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3671999" y="0"/>
            <a:ext cx="5472001" cy="2571750"/>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lIns="91418" tIns="45708" rIns="91418" bIns="45708" rtlCol="0" anchor="ctr"/>
          <a:lstStyle/>
          <a:p>
            <a:pPr algn="ctr"/>
            <a:endParaRPr lang="en-US" sz="1800">
              <a:solidFill>
                <a:srgbClr val="415481"/>
              </a:solidFill>
              <a:latin typeface="Roboto Light"/>
            </a:endParaRPr>
          </a:p>
        </p:txBody>
      </p:sp>
      <p:sp>
        <p:nvSpPr>
          <p:cNvPr id="39" name="Title Placeholder 38"/>
          <p:cNvSpPr>
            <a:spLocks noGrp="1"/>
          </p:cNvSpPr>
          <p:nvPr>
            <p:ph type="title"/>
          </p:nvPr>
        </p:nvSpPr>
        <p:spPr>
          <a:xfrm>
            <a:off x="3962436" y="819152"/>
            <a:ext cx="3124201" cy="381000"/>
          </a:xfrm>
          <a:prstGeom prst="rect">
            <a:avLst/>
          </a:prstGeom>
        </p:spPr>
        <p:txBody>
          <a:bodyPr lIns="68564" tIns="0" rIns="68564" bIns="0">
            <a:noAutofit/>
          </a:bodyPr>
          <a:lstStyle/>
          <a:p>
            <a:pPr marL="0" lvl="0" indent="0">
              <a:spcBef>
                <a:spcPts val="1000"/>
              </a:spcBef>
              <a:buFont typeface="Arial" panose="020B0604020202020204" pitchFamily="34" charset="0"/>
            </a:pPr>
            <a:r>
              <a:rPr lang="x-none"/>
              <a:t>Click to edit Master title style</a:t>
            </a:r>
            <a:endParaRPr lang="en-US"/>
          </a:p>
        </p:txBody>
      </p:sp>
    </p:spTree>
    <p:extLst>
      <p:ext uri="{BB962C8B-B14F-4D97-AF65-F5344CB8AC3E}">
        <p14:creationId xmlns:p14="http://schemas.microsoft.com/office/powerpoint/2010/main" val="438234699"/>
      </p:ext>
    </p:extLst>
  </p:cSld>
  <p:clrMap bg1="lt1" tx1="dk1" bg2="lt2" tx2="dk2" accent1="accent1" accent2="accent2" accent3="accent3" accent4="accent4" accent5="accent5" accent6="accent6" hlink="hlink" folHlink="folHlink"/>
  <p:sldLayoutIdLst>
    <p:sldLayoutId id="2147483693" r:id="rId1"/>
  </p:sldLayoutIdLst>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hf hdr="0" dt="0"/>
  <p:txStyles>
    <p:titleStyle>
      <a:lvl1pPr algn="l" defTabSz="913911" rtl="0" eaLnBrk="1" latinLnBrk="0" hangingPunct="1">
        <a:lnSpc>
          <a:spcPct val="90000"/>
        </a:lnSpc>
        <a:spcBef>
          <a:spcPct val="0"/>
        </a:spcBef>
        <a:buNone/>
        <a:defRPr lang="en-US" sz="2800" b="0" i="0" kern="1200" cap="none">
          <a:solidFill>
            <a:schemeClr val="bg2"/>
          </a:solidFill>
          <a:latin typeface="Roboto Light"/>
          <a:ea typeface="+mn-ea"/>
          <a:cs typeface="Roboto Light"/>
        </a:defRPr>
      </a:lvl1pPr>
    </p:titleStyle>
    <p:bodyStyle>
      <a:lvl1pPr marL="0" indent="0" algn="l" defTabSz="913911" rtl="0" eaLnBrk="1" latinLnBrk="0" hangingPunct="1">
        <a:lnSpc>
          <a:spcPct val="90000"/>
        </a:lnSpc>
        <a:spcBef>
          <a:spcPts val="1000"/>
        </a:spcBef>
        <a:buFont typeface="Arial" panose="020B0604020202020204" pitchFamily="34" charset="0"/>
        <a:buNone/>
        <a:defRPr sz="1000" kern="1200">
          <a:solidFill>
            <a:schemeClr val="tx1"/>
          </a:solidFill>
          <a:latin typeface="Roboto Light"/>
          <a:ea typeface="+mn-ea"/>
          <a:cs typeface="Roboto Light"/>
        </a:defRPr>
      </a:lvl1pPr>
      <a:lvl2pPr marL="456947" indent="0" algn="l" defTabSz="913911" rtl="0" eaLnBrk="1" latinLnBrk="0" hangingPunct="1">
        <a:lnSpc>
          <a:spcPct val="90000"/>
        </a:lnSpc>
        <a:spcBef>
          <a:spcPts val="500"/>
        </a:spcBef>
        <a:buFont typeface="Arial" panose="020B0604020202020204" pitchFamily="34" charset="0"/>
        <a:buNone/>
        <a:defRPr sz="1000" kern="1200">
          <a:solidFill>
            <a:schemeClr val="tx1"/>
          </a:solidFill>
          <a:latin typeface="Roboto Light"/>
          <a:ea typeface="+mn-ea"/>
          <a:cs typeface="Roboto Light"/>
        </a:defRPr>
      </a:lvl2pPr>
      <a:lvl3pPr marL="913911" indent="0" algn="l" defTabSz="913911" rtl="0" eaLnBrk="1" latinLnBrk="0" hangingPunct="1">
        <a:lnSpc>
          <a:spcPct val="90000"/>
        </a:lnSpc>
        <a:spcBef>
          <a:spcPts val="500"/>
        </a:spcBef>
        <a:buFont typeface="Arial" panose="020B0604020202020204" pitchFamily="34" charset="0"/>
        <a:buNone/>
        <a:defRPr sz="1000" kern="1200">
          <a:solidFill>
            <a:schemeClr val="tx1"/>
          </a:solidFill>
          <a:latin typeface="Roboto Light"/>
          <a:ea typeface="+mn-ea"/>
          <a:cs typeface="Roboto Light"/>
        </a:defRPr>
      </a:lvl3pPr>
      <a:lvl4pPr marL="1370867" indent="0" algn="l" defTabSz="913911" rtl="0" eaLnBrk="1" latinLnBrk="0" hangingPunct="1">
        <a:lnSpc>
          <a:spcPct val="90000"/>
        </a:lnSpc>
        <a:spcBef>
          <a:spcPts val="500"/>
        </a:spcBef>
        <a:buFont typeface="Arial" panose="020B0604020202020204" pitchFamily="34" charset="0"/>
        <a:buNone/>
        <a:defRPr sz="1000" kern="1200">
          <a:solidFill>
            <a:schemeClr val="tx1"/>
          </a:solidFill>
          <a:latin typeface="Roboto Light"/>
          <a:ea typeface="+mn-ea"/>
          <a:cs typeface="Roboto Light"/>
        </a:defRPr>
      </a:lvl4pPr>
      <a:lvl5pPr marL="1827821" indent="0" algn="l" defTabSz="913911" rtl="0" eaLnBrk="1" latinLnBrk="0" hangingPunct="1">
        <a:lnSpc>
          <a:spcPct val="90000"/>
        </a:lnSpc>
        <a:spcBef>
          <a:spcPts val="500"/>
        </a:spcBef>
        <a:buFont typeface="Arial" panose="020B0604020202020204" pitchFamily="34" charset="0"/>
        <a:buNone/>
        <a:defRPr sz="1000" kern="1200">
          <a:solidFill>
            <a:schemeClr val="tx1"/>
          </a:solidFill>
          <a:latin typeface="Roboto Light"/>
          <a:ea typeface="+mn-ea"/>
          <a:cs typeface="Roboto Light"/>
        </a:defRPr>
      </a:lvl5pPr>
      <a:lvl6pPr marL="2513249" indent="-228476" algn="l" defTabSz="9139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206" indent="-228476" algn="l" defTabSz="9139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160" indent="-228476" algn="l" defTabSz="9139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116" indent="-228476" algn="l" defTabSz="9139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3911" rtl="0" eaLnBrk="1" latinLnBrk="0" hangingPunct="1">
        <a:defRPr sz="1800" kern="1200">
          <a:solidFill>
            <a:schemeClr val="tx1"/>
          </a:solidFill>
          <a:latin typeface="+mn-lt"/>
          <a:ea typeface="+mn-ea"/>
          <a:cs typeface="+mn-cs"/>
        </a:defRPr>
      </a:lvl1pPr>
      <a:lvl2pPr marL="456947" algn="l" defTabSz="913911" rtl="0" eaLnBrk="1" latinLnBrk="0" hangingPunct="1">
        <a:defRPr sz="1800" kern="1200">
          <a:solidFill>
            <a:schemeClr val="tx1"/>
          </a:solidFill>
          <a:latin typeface="+mn-lt"/>
          <a:ea typeface="+mn-ea"/>
          <a:cs typeface="+mn-cs"/>
        </a:defRPr>
      </a:lvl2pPr>
      <a:lvl3pPr marL="913911" algn="l" defTabSz="913911" rtl="0" eaLnBrk="1" latinLnBrk="0" hangingPunct="1">
        <a:defRPr sz="1800" kern="1200">
          <a:solidFill>
            <a:schemeClr val="tx1"/>
          </a:solidFill>
          <a:latin typeface="+mn-lt"/>
          <a:ea typeface="+mn-ea"/>
          <a:cs typeface="+mn-cs"/>
        </a:defRPr>
      </a:lvl3pPr>
      <a:lvl4pPr marL="1370867" algn="l" defTabSz="913911" rtl="0" eaLnBrk="1" latinLnBrk="0" hangingPunct="1">
        <a:defRPr sz="1800" kern="1200">
          <a:solidFill>
            <a:schemeClr val="tx1"/>
          </a:solidFill>
          <a:latin typeface="+mn-lt"/>
          <a:ea typeface="+mn-ea"/>
          <a:cs typeface="+mn-cs"/>
        </a:defRPr>
      </a:lvl4pPr>
      <a:lvl5pPr marL="1827821" algn="l" defTabSz="913911" rtl="0" eaLnBrk="1" latinLnBrk="0" hangingPunct="1">
        <a:defRPr sz="1800" kern="1200">
          <a:solidFill>
            <a:schemeClr val="tx1"/>
          </a:solidFill>
          <a:latin typeface="+mn-lt"/>
          <a:ea typeface="+mn-ea"/>
          <a:cs typeface="+mn-cs"/>
        </a:defRPr>
      </a:lvl5pPr>
      <a:lvl6pPr marL="2284775" algn="l" defTabSz="913911" rtl="0" eaLnBrk="1" latinLnBrk="0" hangingPunct="1">
        <a:defRPr sz="1800" kern="1200">
          <a:solidFill>
            <a:schemeClr val="tx1"/>
          </a:solidFill>
          <a:latin typeface="+mn-lt"/>
          <a:ea typeface="+mn-ea"/>
          <a:cs typeface="+mn-cs"/>
        </a:defRPr>
      </a:lvl6pPr>
      <a:lvl7pPr marL="2741723" algn="l" defTabSz="913911" rtl="0" eaLnBrk="1" latinLnBrk="0" hangingPunct="1">
        <a:defRPr sz="1800" kern="1200">
          <a:solidFill>
            <a:schemeClr val="tx1"/>
          </a:solidFill>
          <a:latin typeface="+mn-lt"/>
          <a:ea typeface="+mn-ea"/>
          <a:cs typeface="+mn-cs"/>
        </a:defRPr>
      </a:lvl7pPr>
      <a:lvl8pPr marL="3198680" algn="l" defTabSz="913911" rtl="0" eaLnBrk="1" latinLnBrk="0" hangingPunct="1">
        <a:defRPr sz="1800" kern="1200">
          <a:solidFill>
            <a:schemeClr val="tx1"/>
          </a:solidFill>
          <a:latin typeface="+mn-lt"/>
          <a:ea typeface="+mn-ea"/>
          <a:cs typeface="+mn-cs"/>
        </a:defRPr>
      </a:lvl8pPr>
      <a:lvl9pPr marL="3655634" algn="l" defTabSz="913911"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9" name="Title Placeholder 38"/>
          <p:cNvSpPr>
            <a:spLocks noGrp="1"/>
          </p:cNvSpPr>
          <p:nvPr>
            <p:ph type="title"/>
          </p:nvPr>
        </p:nvSpPr>
        <p:spPr>
          <a:xfrm>
            <a:off x="252024" y="819152"/>
            <a:ext cx="4319999" cy="381000"/>
          </a:xfrm>
          <a:prstGeom prst="rect">
            <a:avLst/>
          </a:prstGeom>
        </p:spPr>
        <p:txBody>
          <a:bodyPr lIns="68564" tIns="0" rIns="68564" bIns="0">
            <a:noAutofit/>
          </a:bodyPr>
          <a:lstStyle/>
          <a:p>
            <a:pPr marL="0" lvl="0" indent="0">
              <a:spcBef>
                <a:spcPts val="1000"/>
              </a:spcBef>
              <a:buFont typeface="Arial" panose="020B0604020202020204" pitchFamily="34" charset="0"/>
            </a:pPr>
            <a:endParaRPr lang="en-US"/>
          </a:p>
        </p:txBody>
      </p:sp>
      <p:sp>
        <p:nvSpPr>
          <p:cNvPr id="42" name="Text Placeholder 8"/>
          <p:cNvSpPr txBox="1">
            <a:spLocks/>
          </p:cNvSpPr>
          <p:nvPr/>
        </p:nvSpPr>
        <p:spPr>
          <a:xfrm>
            <a:off x="252003" y="427610"/>
            <a:ext cx="4320000" cy="391583"/>
          </a:xfrm>
          <a:prstGeom prst="rect">
            <a:avLst/>
          </a:prstGeom>
        </p:spPr>
        <p:txBody>
          <a:bodyPr vert="horz" lIns="91418" tIns="45708" rIns="91418" bIns="45708" rtlCol="0" anchor="ctr">
            <a:normAutofit/>
          </a:bodyPr>
          <a:lstStyle>
            <a:lvl1pPr>
              <a:lnSpc>
                <a:spcPct val="90000"/>
              </a:lnSpc>
              <a:spcBef>
                <a:spcPct val="0"/>
              </a:spcBef>
              <a:buNone/>
              <a:defRPr lang="en-US" sz="2000" b="0" i="0" cap="all" dirty="0" smtClean="0">
                <a:solidFill>
                  <a:schemeClr val="accent2"/>
                </a:solidFill>
                <a:latin typeface="Roboto Black"/>
                <a:ea typeface="+mj-ea"/>
                <a:cs typeface="Roboto Black"/>
              </a:defRPr>
            </a:lvl1pPr>
          </a:lstStyle>
          <a:p>
            <a:pPr lvl="0" algn="l"/>
            <a:r>
              <a:rPr lang="x-none" sz="2000" baseline="0" dirty="0"/>
              <a:t>Portfolio</a:t>
            </a:r>
            <a:endParaRPr lang="en-US" sz="2000" dirty="0"/>
          </a:p>
        </p:txBody>
      </p:sp>
      <p:sp>
        <p:nvSpPr>
          <p:cNvPr id="2" name="Text Placeholder 1"/>
          <p:cNvSpPr>
            <a:spLocks noGrp="1"/>
          </p:cNvSpPr>
          <p:nvPr>
            <p:ph type="body" idx="1"/>
          </p:nvPr>
        </p:nvSpPr>
        <p:spPr>
          <a:xfrm>
            <a:off x="252000" y="1946393"/>
            <a:ext cx="8229600" cy="1996957"/>
          </a:xfrm>
          <a:prstGeom prst="rect">
            <a:avLst/>
          </a:prstGeom>
        </p:spPr>
        <p:txBody>
          <a:bodyPr vert="horz" lIns="68564" tIns="34281" rIns="68564" bIns="34281" rtlCol="0">
            <a:noAutofit/>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7" name="Footer Placeholder 4"/>
          <p:cNvSpPr>
            <a:spLocks noGrp="1"/>
          </p:cNvSpPr>
          <p:nvPr>
            <p:ph type="ftr" sz="quarter" idx="3"/>
          </p:nvPr>
        </p:nvSpPr>
        <p:spPr>
          <a:xfrm>
            <a:off x="4572000" y="4705373"/>
            <a:ext cx="4320000" cy="148167"/>
          </a:xfrm>
          <a:prstGeom prst="rect">
            <a:avLst/>
          </a:prstGeom>
        </p:spPr>
        <p:txBody>
          <a:bodyPr vert="horz" lIns="68564" tIns="0" rIns="68564" bIns="0" anchor="b" anchorCtr="0">
            <a:noAutofit/>
          </a:bodyPr>
          <a:lstStyle>
            <a:lvl1pPr algn="r">
              <a:defRPr sz="1000" i="0" u="none" spc="0">
                <a:solidFill>
                  <a:srgbClr val="A7B5BF"/>
                </a:solidFill>
                <a:latin typeface="Roboto Light"/>
                <a:cs typeface="Roboto Light"/>
              </a:defRPr>
            </a:lvl1pPr>
          </a:lstStyle>
          <a:p>
            <a:r>
              <a:rPr lang="en-US" dirty="0"/>
              <a:t>www.graphicriver.net/goashape</a:t>
            </a:r>
          </a:p>
        </p:txBody>
      </p:sp>
      <p:pic>
        <p:nvPicPr>
          <p:cNvPr id="9" name="Picture 8" descr="5.png"/>
          <p:cNvPicPr>
            <a:picLocks noChangeAspect="1"/>
          </p:cNvPicPr>
          <p:nvPr/>
        </p:nvPicPr>
        <p:blipFill>
          <a:blip r:embed="rId4"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60000" y="4707197"/>
            <a:ext cx="720000" cy="146361"/>
          </a:xfrm>
          <a:prstGeom prst="rect">
            <a:avLst/>
          </a:prstGeom>
        </p:spPr>
      </p:pic>
      <p:sp>
        <p:nvSpPr>
          <p:cNvPr id="10" name="Slide Number Placeholder 3"/>
          <p:cNvSpPr>
            <a:spLocks noGrp="1"/>
          </p:cNvSpPr>
          <p:nvPr>
            <p:ph type="sldNum" sz="quarter" idx="4"/>
          </p:nvPr>
        </p:nvSpPr>
        <p:spPr>
          <a:xfrm>
            <a:off x="8363213" y="535730"/>
            <a:ext cx="462117" cy="441914"/>
          </a:xfrm>
          <a:prstGeom prst="wedgeRectCallout">
            <a:avLst/>
          </a:prstGeom>
          <a:noFill/>
          <a:ln w="12700" cmpd="sng">
            <a:solidFill>
              <a:schemeClr val="accent2"/>
            </a:solidFill>
          </a:ln>
        </p:spPr>
        <p:txBody>
          <a:bodyPr wrap="none" lIns="143963" tIns="134997" rIns="143963" bIns="134997" anchor="ctr" anchorCtr="1">
            <a:spAutoFit/>
          </a:bodyPr>
          <a:lstStyle>
            <a:lvl1pPr>
              <a:defRPr lang="en-US" sz="1100">
                <a:ln>
                  <a:noFill/>
                </a:ln>
                <a:solidFill>
                  <a:schemeClr val="accent2"/>
                </a:solidFill>
                <a:latin typeface="Roboto Light"/>
                <a:cs typeface="Roboto Light"/>
              </a:defRPr>
            </a:lvl1pPr>
          </a:lstStyle>
          <a:p>
            <a:pPr defTabSz="685783"/>
            <a:fld id="{77513DED-9F41-6D4C-AADB-00EAAC4B4386}" type="slidenum">
              <a:rPr lang="en-US"/>
              <a:pPr defTabSz="685783"/>
              <a:t>‹#›</a:t>
            </a:fld>
            <a:endParaRPr lang="en-US"/>
          </a:p>
        </p:txBody>
      </p:sp>
    </p:spTree>
    <p:extLst>
      <p:ext uri="{BB962C8B-B14F-4D97-AF65-F5344CB8AC3E}">
        <p14:creationId xmlns:p14="http://schemas.microsoft.com/office/powerpoint/2010/main" val="4047943751"/>
      </p:ext>
    </p:extLst>
  </p:cSld>
  <p:clrMap bg1="lt1" tx1="dk1" bg2="lt2" tx2="dk2" accent1="accent1" accent2="accent2" accent3="accent3" accent4="accent4" accent5="accent5" accent6="accent6" hlink="hlink" folHlink="folHlink"/>
  <p:sldLayoutIdLst>
    <p:sldLayoutId id="2147483695" r:id="rId1"/>
    <p:sldLayoutId id="2147483713" r:id="rId2"/>
  </p:sldLayoutIdLst>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hf hdr="0" dt="0"/>
  <p:txStyles>
    <p:titleStyle>
      <a:lvl1pPr algn="l" defTabSz="913911" rtl="0" eaLnBrk="1" latinLnBrk="0" hangingPunct="1">
        <a:lnSpc>
          <a:spcPct val="90000"/>
        </a:lnSpc>
        <a:spcBef>
          <a:spcPct val="0"/>
        </a:spcBef>
        <a:buNone/>
        <a:defRPr lang="en-US" sz="2800" b="0" i="0" kern="1200" cap="none">
          <a:solidFill>
            <a:schemeClr val="accent1"/>
          </a:solidFill>
          <a:latin typeface="Roboto Light"/>
          <a:ea typeface="+mn-ea"/>
          <a:cs typeface="Roboto Light"/>
        </a:defRPr>
      </a:lvl1pPr>
    </p:titleStyle>
    <p:bodyStyle>
      <a:lvl1pPr marL="0" indent="0" algn="l" defTabSz="913911" rtl="0" eaLnBrk="1" latinLnBrk="0" hangingPunct="1">
        <a:lnSpc>
          <a:spcPct val="90000"/>
        </a:lnSpc>
        <a:spcBef>
          <a:spcPts val="1000"/>
        </a:spcBef>
        <a:buFont typeface="Arial" panose="020B0604020202020204" pitchFamily="34" charset="0"/>
        <a:buNone/>
        <a:defRPr sz="1000" kern="1200">
          <a:solidFill>
            <a:schemeClr val="tx1"/>
          </a:solidFill>
          <a:latin typeface="Roboto Light"/>
          <a:ea typeface="+mn-ea"/>
          <a:cs typeface="Roboto Light"/>
        </a:defRPr>
      </a:lvl1pPr>
      <a:lvl2pPr marL="456947" indent="0" algn="l" defTabSz="913911" rtl="0" eaLnBrk="1" latinLnBrk="0" hangingPunct="1">
        <a:lnSpc>
          <a:spcPct val="90000"/>
        </a:lnSpc>
        <a:spcBef>
          <a:spcPts val="500"/>
        </a:spcBef>
        <a:buFont typeface="Arial" panose="020B0604020202020204" pitchFamily="34" charset="0"/>
        <a:buNone/>
        <a:defRPr sz="1000" kern="1200">
          <a:solidFill>
            <a:schemeClr val="tx1"/>
          </a:solidFill>
          <a:latin typeface="Roboto Light"/>
          <a:ea typeface="+mn-ea"/>
          <a:cs typeface="Roboto Light"/>
        </a:defRPr>
      </a:lvl2pPr>
      <a:lvl3pPr marL="913911" indent="0" algn="l" defTabSz="913911" rtl="0" eaLnBrk="1" latinLnBrk="0" hangingPunct="1">
        <a:lnSpc>
          <a:spcPct val="90000"/>
        </a:lnSpc>
        <a:spcBef>
          <a:spcPts val="500"/>
        </a:spcBef>
        <a:buFont typeface="Arial" panose="020B0604020202020204" pitchFamily="34" charset="0"/>
        <a:buNone/>
        <a:defRPr sz="1000" kern="1200">
          <a:solidFill>
            <a:schemeClr val="tx1"/>
          </a:solidFill>
          <a:latin typeface="Roboto Light"/>
          <a:ea typeface="+mn-ea"/>
          <a:cs typeface="Roboto Light"/>
        </a:defRPr>
      </a:lvl3pPr>
      <a:lvl4pPr marL="1370867" indent="0" algn="l" defTabSz="913911" rtl="0" eaLnBrk="1" latinLnBrk="0" hangingPunct="1">
        <a:lnSpc>
          <a:spcPct val="90000"/>
        </a:lnSpc>
        <a:spcBef>
          <a:spcPts val="500"/>
        </a:spcBef>
        <a:buFont typeface="Arial" panose="020B0604020202020204" pitchFamily="34" charset="0"/>
        <a:buNone/>
        <a:defRPr sz="1000" kern="1200">
          <a:solidFill>
            <a:schemeClr val="tx1"/>
          </a:solidFill>
          <a:latin typeface="Roboto Light"/>
          <a:ea typeface="+mn-ea"/>
          <a:cs typeface="Roboto Light"/>
        </a:defRPr>
      </a:lvl4pPr>
      <a:lvl5pPr marL="1827821" indent="0" algn="l" defTabSz="913911" rtl="0" eaLnBrk="1" latinLnBrk="0" hangingPunct="1">
        <a:lnSpc>
          <a:spcPct val="90000"/>
        </a:lnSpc>
        <a:spcBef>
          <a:spcPts val="500"/>
        </a:spcBef>
        <a:buFont typeface="Arial" panose="020B0604020202020204" pitchFamily="34" charset="0"/>
        <a:buNone/>
        <a:defRPr sz="1000" kern="1200">
          <a:solidFill>
            <a:schemeClr val="tx1"/>
          </a:solidFill>
          <a:latin typeface="Roboto Light"/>
          <a:ea typeface="+mn-ea"/>
          <a:cs typeface="Roboto Light"/>
        </a:defRPr>
      </a:lvl5pPr>
      <a:lvl6pPr marL="2513249" indent="-228476" algn="l" defTabSz="9139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206" indent="-228476" algn="l" defTabSz="9139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160" indent="-228476" algn="l" defTabSz="9139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116" indent="-228476" algn="l" defTabSz="9139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3911" rtl="0" eaLnBrk="1" latinLnBrk="0" hangingPunct="1">
        <a:defRPr sz="1800" kern="1200">
          <a:solidFill>
            <a:schemeClr val="tx1"/>
          </a:solidFill>
          <a:latin typeface="+mn-lt"/>
          <a:ea typeface="+mn-ea"/>
          <a:cs typeface="+mn-cs"/>
        </a:defRPr>
      </a:lvl1pPr>
      <a:lvl2pPr marL="456947" algn="l" defTabSz="913911" rtl="0" eaLnBrk="1" latinLnBrk="0" hangingPunct="1">
        <a:defRPr sz="1800" kern="1200">
          <a:solidFill>
            <a:schemeClr val="tx1"/>
          </a:solidFill>
          <a:latin typeface="+mn-lt"/>
          <a:ea typeface="+mn-ea"/>
          <a:cs typeface="+mn-cs"/>
        </a:defRPr>
      </a:lvl2pPr>
      <a:lvl3pPr marL="913911" algn="l" defTabSz="913911" rtl="0" eaLnBrk="1" latinLnBrk="0" hangingPunct="1">
        <a:defRPr sz="1800" kern="1200">
          <a:solidFill>
            <a:schemeClr val="tx1"/>
          </a:solidFill>
          <a:latin typeface="+mn-lt"/>
          <a:ea typeface="+mn-ea"/>
          <a:cs typeface="+mn-cs"/>
        </a:defRPr>
      </a:lvl3pPr>
      <a:lvl4pPr marL="1370867" algn="l" defTabSz="913911" rtl="0" eaLnBrk="1" latinLnBrk="0" hangingPunct="1">
        <a:defRPr sz="1800" kern="1200">
          <a:solidFill>
            <a:schemeClr val="tx1"/>
          </a:solidFill>
          <a:latin typeface="+mn-lt"/>
          <a:ea typeface="+mn-ea"/>
          <a:cs typeface="+mn-cs"/>
        </a:defRPr>
      </a:lvl4pPr>
      <a:lvl5pPr marL="1827821" algn="l" defTabSz="913911" rtl="0" eaLnBrk="1" latinLnBrk="0" hangingPunct="1">
        <a:defRPr sz="1800" kern="1200">
          <a:solidFill>
            <a:schemeClr val="tx1"/>
          </a:solidFill>
          <a:latin typeface="+mn-lt"/>
          <a:ea typeface="+mn-ea"/>
          <a:cs typeface="+mn-cs"/>
        </a:defRPr>
      </a:lvl5pPr>
      <a:lvl6pPr marL="2284775" algn="l" defTabSz="913911" rtl="0" eaLnBrk="1" latinLnBrk="0" hangingPunct="1">
        <a:defRPr sz="1800" kern="1200">
          <a:solidFill>
            <a:schemeClr val="tx1"/>
          </a:solidFill>
          <a:latin typeface="+mn-lt"/>
          <a:ea typeface="+mn-ea"/>
          <a:cs typeface="+mn-cs"/>
        </a:defRPr>
      </a:lvl6pPr>
      <a:lvl7pPr marL="2741723" algn="l" defTabSz="913911" rtl="0" eaLnBrk="1" latinLnBrk="0" hangingPunct="1">
        <a:defRPr sz="1800" kern="1200">
          <a:solidFill>
            <a:schemeClr val="tx1"/>
          </a:solidFill>
          <a:latin typeface="+mn-lt"/>
          <a:ea typeface="+mn-ea"/>
          <a:cs typeface="+mn-cs"/>
        </a:defRPr>
      </a:lvl7pPr>
      <a:lvl8pPr marL="3198680" algn="l" defTabSz="913911" rtl="0" eaLnBrk="1" latinLnBrk="0" hangingPunct="1">
        <a:defRPr sz="1800" kern="1200">
          <a:solidFill>
            <a:schemeClr val="tx1"/>
          </a:solidFill>
          <a:latin typeface="+mn-lt"/>
          <a:ea typeface="+mn-ea"/>
          <a:cs typeface="+mn-cs"/>
        </a:defRPr>
      </a:lvl8pPr>
      <a:lvl9pPr marL="3655634" algn="l" defTabSz="913911"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9" name="Title Placeholder 38"/>
          <p:cNvSpPr>
            <a:spLocks noGrp="1"/>
          </p:cNvSpPr>
          <p:nvPr>
            <p:ph type="title"/>
          </p:nvPr>
        </p:nvSpPr>
        <p:spPr>
          <a:xfrm>
            <a:off x="252064" y="819152"/>
            <a:ext cx="7901399" cy="381000"/>
          </a:xfrm>
          <a:prstGeom prst="rect">
            <a:avLst/>
          </a:prstGeom>
        </p:spPr>
        <p:txBody>
          <a:bodyPr lIns="68564" tIns="0" rIns="68564" bIns="0">
            <a:noAutofit/>
          </a:bodyPr>
          <a:lstStyle/>
          <a:p>
            <a:pPr marL="0" lvl="0" indent="0">
              <a:spcBef>
                <a:spcPts val="1000"/>
              </a:spcBef>
              <a:buFont typeface="Arial" panose="020B0604020202020204" pitchFamily="34" charset="0"/>
            </a:pPr>
            <a:r>
              <a:rPr lang="x-none"/>
              <a:t>Click to edit Master title style</a:t>
            </a:r>
            <a:endParaRPr lang="en-US"/>
          </a:p>
        </p:txBody>
      </p:sp>
      <p:sp>
        <p:nvSpPr>
          <p:cNvPr id="41" name="Text Placeholder 40"/>
          <p:cNvSpPr>
            <a:spLocks noGrp="1"/>
          </p:cNvSpPr>
          <p:nvPr>
            <p:ph type="body" idx="1"/>
          </p:nvPr>
        </p:nvSpPr>
        <p:spPr>
          <a:xfrm>
            <a:off x="252000" y="1276375"/>
            <a:ext cx="8640000" cy="1295399"/>
          </a:xfrm>
          <a:prstGeom prst="rect">
            <a:avLst/>
          </a:prstGeom>
        </p:spPr>
        <p:txBody>
          <a:bodyPr vert="horz" lIns="68564" tIns="34281" rIns="68564" bIns="34281" rtlCol="0">
            <a:noAutofit/>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2" name="Text Placeholder 8"/>
          <p:cNvSpPr txBox="1">
            <a:spLocks/>
          </p:cNvSpPr>
          <p:nvPr/>
        </p:nvSpPr>
        <p:spPr>
          <a:xfrm>
            <a:off x="252064" y="427610"/>
            <a:ext cx="7901399" cy="391583"/>
          </a:xfrm>
          <a:prstGeom prst="rect">
            <a:avLst/>
          </a:prstGeom>
        </p:spPr>
        <p:txBody>
          <a:bodyPr vert="horz" lIns="91418" tIns="45708" rIns="91418" bIns="45708" rtlCol="0" anchor="ctr">
            <a:normAutofit/>
          </a:bodyPr>
          <a:lstStyle>
            <a:lvl1pPr>
              <a:lnSpc>
                <a:spcPct val="90000"/>
              </a:lnSpc>
              <a:spcBef>
                <a:spcPct val="0"/>
              </a:spcBef>
              <a:buNone/>
              <a:defRPr lang="en-US" sz="2000" b="0" i="0" cap="all" dirty="0" smtClean="0">
                <a:solidFill>
                  <a:schemeClr val="accent2"/>
                </a:solidFill>
                <a:latin typeface="Roboto Black"/>
                <a:ea typeface="+mj-ea"/>
                <a:cs typeface="Roboto Black"/>
              </a:defRPr>
            </a:lvl1pPr>
          </a:lstStyle>
          <a:p>
            <a:pPr lvl="0"/>
            <a:r>
              <a:rPr lang="x-none" sz="2000" dirty="0"/>
              <a:t>CHART</a:t>
            </a:r>
            <a:endParaRPr lang="en-US" sz="2000" dirty="0"/>
          </a:p>
        </p:txBody>
      </p:sp>
      <p:sp>
        <p:nvSpPr>
          <p:cNvPr id="7" name="Footer Placeholder 4"/>
          <p:cNvSpPr>
            <a:spLocks noGrp="1"/>
          </p:cNvSpPr>
          <p:nvPr>
            <p:ph type="ftr" sz="quarter" idx="3"/>
          </p:nvPr>
        </p:nvSpPr>
        <p:spPr>
          <a:xfrm>
            <a:off x="4572000" y="4705373"/>
            <a:ext cx="4320000" cy="148167"/>
          </a:xfrm>
          <a:prstGeom prst="rect">
            <a:avLst/>
          </a:prstGeom>
        </p:spPr>
        <p:txBody>
          <a:bodyPr vert="horz" lIns="68564" tIns="0" rIns="68564" bIns="0" anchor="b" anchorCtr="0">
            <a:noAutofit/>
          </a:bodyPr>
          <a:lstStyle>
            <a:lvl1pPr algn="r">
              <a:defRPr sz="1000" i="0" u="none" spc="0">
                <a:solidFill>
                  <a:srgbClr val="A7B5BF"/>
                </a:solidFill>
                <a:latin typeface="Roboto Light"/>
                <a:cs typeface="Roboto Light"/>
              </a:defRPr>
            </a:lvl1pPr>
          </a:lstStyle>
          <a:p>
            <a:r>
              <a:rPr lang="en-US" dirty="0"/>
              <a:t>www.graphicriver.net/goashape</a:t>
            </a:r>
          </a:p>
        </p:txBody>
      </p:sp>
      <p:pic>
        <p:nvPicPr>
          <p:cNvPr id="9" name="Picture 8" descr="5.png"/>
          <p:cNvPicPr>
            <a:picLocks noChangeAspect="1"/>
          </p:cNvPicPr>
          <p:nvPr/>
        </p:nvPicPr>
        <p:blipFill rotWithShape="1">
          <a:blip r:embed="rId9" cstate="screen">
            <a:duotone>
              <a:schemeClr val="bg2">
                <a:shade val="45000"/>
                <a:satMod val="135000"/>
              </a:schemeClr>
              <a:prstClr val="white"/>
            </a:duotone>
            <a:extLst>
              <a:ext uri="{28A0092B-C50C-407E-A947-70E740481C1C}">
                <a14:useLocalDpi xmlns:a14="http://schemas.microsoft.com/office/drawing/2010/main"/>
              </a:ext>
            </a:extLst>
          </a:blip>
          <a:srcRect l="-27" r="-27"/>
          <a:stretch/>
        </p:blipFill>
        <p:spPr>
          <a:xfrm>
            <a:off x="360000" y="4707197"/>
            <a:ext cx="720000" cy="146361"/>
          </a:xfrm>
          <a:prstGeom prst="rect">
            <a:avLst/>
          </a:prstGeom>
        </p:spPr>
      </p:pic>
      <p:sp>
        <p:nvSpPr>
          <p:cNvPr id="10" name="Slide Number Placeholder 3"/>
          <p:cNvSpPr>
            <a:spLocks noGrp="1"/>
          </p:cNvSpPr>
          <p:nvPr>
            <p:ph type="sldNum" sz="quarter" idx="4"/>
          </p:nvPr>
        </p:nvSpPr>
        <p:spPr>
          <a:xfrm>
            <a:off x="8363213" y="535730"/>
            <a:ext cx="462117" cy="441914"/>
          </a:xfrm>
          <a:prstGeom prst="wedgeRectCallout">
            <a:avLst/>
          </a:prstGeom>
          <a:noFill/>
          <a:ln w="12700" cmpd="sng">
            <a:solidFill>
              <a:schemeClr val="accent2"/>
            </a:solidFill>
          </a:ln>
        </p:spPr>
        <p:txBody>
          <a:bodyPr wrap="none" lIns="143963" tIns="134997" rIns="143963" bIns="134997" anchor="ctr" anchorCtr="1">
            <a:spAutoFit/>
          </a:bodyPr>
          <a:lstStyle>
            <a:lvl1pPr>
              <a:defRPr lang="en-US" sz="1100">
                <a:ln>
                  <a:noFill/>
                </a:ln>
                <a:solidFill>
                  <a:schemeClr val="accent2"/>
                </a:solidFill>
                <a:latin typeface="Roboto Light"/>
                <a:cs typeface="Roboto Light"/>
              </a:defRPr>
            </a:lvl1pPr>
          </a:lstStyle>
          <a:p>
            <a:pPr defTabSz="685783"/>
            <a:fld id="{77513DED-9F41-6D4C-AADB-00EAAC4B4386}" type="slidenum">
              <a:rPr lang="en-US"/>
              <a:pPr defTabSz="685783"/>
              <a:t>‹#›</a:t>
            </a:fld>
            <a:endParaRPr lang="en-US"/>
          </a:p>
        </p:txBody>
      </p:sp>
    </p:spTree>
    <p:extLst>
      <p:ext uri="{BB962C8B-B14F-4D97-AF65-F5344CB8AC3E}">
        <p14:creationId xmlns:p14="http://schemas.microsoft.com/office/powerpoint/2010/main" val="2328414104"/>
      </p:ext>
    </p:extLst>
  </p:cSld>
  <p:clrMap bg1="lt1" tx1="dk1" bg2="lt2" tx2="dk2" accent1="accent1" accent2="accent2" accent3="accent3" accent4="accent4" accent5="accent5" accent6="accent6" hlink="hlink" folHlink="folHlink"/>
  <p:sldLayoutIdLst>
    <p:sldLayoutId id="2147483697" r:id="rId1"/>
    <p:sldLayoutId id="2147483707" r:id="rId2"/>
    <p:sldLayoutId id="2147483708" r:id="rId3"/>
    <p:sldLayoutId id="2147483699" r:id="rId4"/>
    <p:sldLayoutId id="2147483700" r:id="rId5"/>
    <p:sldLayoutId id="2147483702" r:id="rId6"/>
    <p:sldLayoutId id="2147483656" r:id="rId7"/>
  </p:sldLayoutIdLst>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hf hdr="0" dt="0"/>
  <p:txStyles>
    <p:titleStyle>
      <a:lvl1pPr algn="l" defTabSz="913911" rtl="0" eaLnBrk="1" latinLnBrk="0" hangingPunct="1">
        <a:lnSpc>
          <a:spcPct val="90000"/>
        </a:lnSpc>
        <a:spcBef>
          <a:spcPct val="0"/>
        </a:spcBef>
        <a:buNone/>
        <a:defRPr lang="en-US" sz="2800" b="0" i="0" kern="1200" cap="none">
          <a:solidFill>
            <a:schemeClr val="accent1"/>
          </a:solidFill>
          <a:latin typeface="Roboto Light"/>
          <a:ea typeface="+mn-ea"/>
          <a:cs typeface="Roboto Light"/>
        </a:defRPr>
      </a:lvl1pPr>
    </p:titleStyle>
    <p:bodyStyle>
      <a:lvl1pPr marL="0" indent="0" algn="l" defTabSz="913911" rtl="0" eaLnBrk="1" latinLnBrk="0" hangingPunct="1">
        <a:lnSpc>
          <a:spcPct val="90000"/>
        </a:lnSpc>
        <a:spcBef>
          <a:spcPts val="1000"/>
        </a:spcBef>
        <a:buFont typeface="Arial" panose="020B0604020202020204" pitchFamily="34" charset="0"/>
        <a:buNone/>
        <a:defRPr sz="1000" kern="1200">
          <a:solidFill>
            <a:schemeClr val="tx1"/>
          </a:solidFill>
          <a:latin typeface="Roboto Light"/>
          <a:ea typeface="+mn-ea"/>
          <a:cs typeface="Roboto Light"/>
        </a:defRPr>
      </a:lvl1pPr>
      <a:lvl2pPr marL="456947" indent="0" algn="l" defTabSz="913911" rtl="0" eaLnBrk="1" latinLnBrk="0" hangingPunct="1">
        <a:lnSpc>
          <a:spcPct val="90000"/>
        </a:lnSpc>
        <a:spcBef>
          <a:spcPts val="500"/>
        </a:spcBef>
        <a:buFont typeface="Arial" panose="020B0604020202020204" pitchFamily="34" charset="0"/>
        <a:buNone/>
        <a:defRPr sz="1000" kern="1200">
          <a:solidFill>
            <a:schemeClr val="tx1"/>
          </a:solidFill>
          <a:latin typeface="Roboto Light"/>
          <a:ea typeface="+mn-ea"/>
          <a:cs typeface="Roboto Light"/>
        </a:defRPr>
      </a:lvl2pPr>
      <a:lvl3pPr marL="913911" indent="0" algn="l" defTabSz="913911" rtl="0" eaLnBrk="1" latinLnBrk="0" hangingPunct="1">
        <a:lnSpc>
          <a:spcPct val="90000"/>
        </a:lnSpc>
        <a:spcBef>
          <a:spcPts val="500"/>
        </a:spcBef>
        <a:buFont typeface="Arial" panose="020B0604020202020204" pitchFamily="34" charset="0"/>
        <a:buNone/>
        <a:defRPr sz="1000" kern="1200">
          <a:solidFill>
            <a:schemeClr val="tx1"/>
          </a:solidFill>
          <a:latin typeface="Roboto Light"/>
          <a:ea typeface="+mn-ea"/>
          <a:cs typeface="Roboto Light"/>
        </a:defRPr>
      </a:lvl3pPr>
      <a:lvl4pPr marL="1370867" indent="0" algn="l" defTabSz="913911" rtl="0" eaLnBrk="1" latinLnBrk="0" hangingPunct="1">
        <a:lnSpc>
          <a:spcPct val="90000"/>
        </a:lnSpc>
        <a:spcBef>
          <a:spcPts val="500"/>
        </a:spcBef>
        <a:buFont typeface="Arial" panose="020B0604020202020204" pitchFamily="34" charset="0"/>
        <a:buNone/>
        <a:defRPr sz="1000" kern="1200">
          <a:solidFill>
            <a:schemeClr val="tx1"/>
          </a:solidFill>
          <a:latin typeface="Roboto Light"/>
          <a:ea typeface="+mn-ea"/>
          <a:cs typeface="Roboto Light"/>
        </a:defRPr>
      </a:lvl4pPr>
      <a:lvl5pPr marL="1827821" indent="0" algn="l" defTabSz="913911" rtl="0" eaLnBrk="1" latinLnBrk="0" hangingPunct="1">
        <a:lnSpc>
          <a:spcPct val="90000"/>
        </a:lnSpc>
        <a:spcBef>
          <a:spcPts val="500"/>
        </a:spcBef>
        <a:buFont typeface="Arial" panose="020B0604020202020204" pitchFamily="34" charset="0"/>
        <a:buNone/>
        <a:defRPr sz="1000" kern="1200">
          <a:solidFill>
            <a:schemeClr val="tx1"/>
          </a:solidFill>
          <a:latin typeface="Roboto Light"/>
          <a:ea typeface="+mn-ea"/>
          <a:cs typeface="Roboto Light"/>
        </a:defRPr>
      </a:lvl5pPr>
      <a:lvl6pPr marL="2513249" indent="-228476" algn="l" defTabSz="9139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206" indent="-228476" algn="l" defTabSz="9139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160" indent="-228476" algn="l" defTabSz="9139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116" indent="-228476" algn="l" defTabSz="9139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3911" rtl="0" eaLnBrk="1" latinLnBrk="0" hangingPunct="1">
        <a:defRPr sz="1800" kern="1200">
          <a:solidFill>
            <a:schemeClr val="tx1"/>
          </a:solidFill>
          <a:latin typeface="+mn-lt"/>
          <a:ea typeface="+mn-ea"/>
          <a:cs typeface="+mn-cs"/>
        </a:defRPr>
      </a:lvl1pPr>
      <a:lvl2pPr marL="456947" algn="l" defTabSz="913911" rtl="0" eaLnBrk="1" latinLnBrk="0" hangingPunct="1">
        <a:defRPr sz="1800" kern="1200">
          <a:solidFill>
            <a:schemeClr val="tx1"/>
          </a:solidFill>
          <a:latin typeface="+mn-lt"/>
          <a:ea typeface="+mn-ea"/>
          <a:cs typeface="+mn-cs"/>
        </a:defRPr>
      </a:lvl2pPr>
      <a:lvl3pPr marL="913911" algn="l" defTabSz="913911" rtl="0" eaLnBrk="1" latinLnBrk="0" hangingPunct="1">
        <a:defRPr sz="1800" kern="1200">
          <a:solidFill>
            <a:schemeClr val="tx1"/>
          </a:solidFill>
          <a:latin typeface="+mn-lt"/>
          <a:ea typeface="+mn-ea"/>
          <a:cs typeface="+mn-cs"/>
        </a:defRPr>
      </a:lvl3pPr>
      <a:lvl4pPr marL="1370867" algn="l" defTabSz="913911" rtl="0" eaLnBrk="1" latinLnBrk="0" hangingPunct="1">
        <a:defRPr sz="1800" kern="1200">
          <a:solidFill>
            <a:schemeClr val="tx1"/>
          </a:solidFill>
          <a:latin typeface="+mn-lt"/>
          <a:ea typeface="+mn-ea"/>
          <a:cs typeface="+mn-cs"/>
        </a:defRPr>
      </a:lvl4pPr>
      <a:lvl5pPr marL="1827821" algn="l" defTabSz="913911" rtl="0" eaLnBrk="1" latinLnBrk="0" hangingPunct="1">
        <a:defRPr sz="1800" kern="1200">
          <a:solidFill>
            <a:schemeClr val="tx1"/>
          </a:solidFill>
          <a:latin typeface="+mn-lt"/>
          <a:ea typeface="+mn-ea"/>
          <a:cs typeface="+mn-cs"/>
        </a:defRPr>
      </a:lvl5pPr>
      <a:lvl6pPr marL="2284775" algn="l" defTabSz="913911" rtl="0" eaLnBrk="1" latinLnBrk="0" hangingPunct="1">
        <a:defRPr sz="1800" kern="1200">
          <a:solidFill>
            <a:schemeClr val="tx1"/>
          </a:solidFill>
          <a:latin typeface="+mn-lt"/>
          <a:ea typeface="+mn-ea"/>
          <a:cs typeface="+mn-cs"/>
        </a:defRPr>
      </a:lvl6pPr>
      <a:lvl7pPr marL="2741723" algn="l" defTabSz="913911" rtl="0" eaLnBrk="1" latinLnBrk="0" hangingPunct="1">
        <a:defRPr sz="1800" kern="1200">
          <a:solidFill>
            <a:schemeClr val="tx1"/>
          </a:solidFill>
          <a:latin typeface="+mn-lt"/>
          <a:ea typeface="+mn-ea"/>
          <a:cs typeface="+mn-cs"/>
        </a:defRPr>
      </a:lvl7pPr>
      <a:lvl8pPr marL="3198680" algn="l" defTabSz="913911" rtl="0" eaLnBrk="1" latinLnBrk="0" hangingPunct="1">
        <a:defRPr sz="1800" kern="1200">
          <a:solidFill>
            <a:schemeClr val="tx1"/>
          </a:solidFill>
          <a:latin typeface="+mn-lt"/>
          <a:ea typeface="+mn-ea"/>
          <a:cs typeface="+mn-cs"/>
        </a:defRPr>
      </a:lvl8pPr>
      <a:lvl9pPr marL="3655634" algn="l" defTabSz="913911"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2"/>
          <p:cNvSpPr>
            <a:spLocks noGrp="1"/>
          </p:cNvSpPr>
          <p:nvPr>
            <p:ph type="title"/>
          </p:nvPr>
        </p:nvSpPr>
        <p:spPr>
          <a:xfrm>
            <a:off x="457200" y="206375"/>
            <a:ext cx="8229600" cy="857250"/>
          </a:xfrm>
          <a:prstGeom prst="rect">
            <a:avLst/>
          </a:prstGeom>
        </p:spPr>
        <p:txBody>
          <a:bodyPr vert="horz" lIns="68564" tIns="34281" rIns="68564" bIns="34281" rtlCol="0" anchor="ctr">
            <a:normAutofit/>
          </a:bodyPr>
          <a:lstStyle/>
          <a:p>
            <a:r>
              <a:rPr lang="x-none"/>
              <a:t>Click to edit Master title style</a:t>
            </a:r>
            <a:endParaRPr lang="en-US"/>
          </a:p>
        </p:txBody>
      </p:sp>
      <p:sp>
        <p:nvSpPr>
          <p:cNvPr id="10" name="Footer Placeholder 9"/>
          <p:cNvSpPr>
            <a:spLocks noGrp="1"/>
          </p:cNvSpPr>
          <p:nvPr>
            <p:ph type="ftr" sz="quarter" idx="3"/>
          </p:nvPr>
        </p:nvSpPr>
        <p:spPr>
          <a:xfrm>
            <a:off x="3124203" y="4767303"/>
            <a:ext cx="2895600" cy="274637"/>
          </a:xfrm>
          <a:prstGeom prst="rect">
            <a:avLst/>
          </a:prstGeom>
        </p:spPr>
        <p:txBody>
          <a:bodyPr vert="horz" lIns="68564" tIns="34281" rIns="68564" bIns="34281" anchor="b" anchorCtr="0">
            <a:noAutofit/>
          </a:bodyPr>
          <a:lstStyle>
            <a:lvl1pPr algn="ctr">
              <a:defRPr lang="en-US" sz="1000" i="0" u="none" spc="0">
                <a:solidFill>
                  <a:srgbClr val="A7B5BF"/>
                </a:solidFill>
                <a:latin typeface="Roboto Light"/>
                <a:cs typeface="Roboto Light"/>
              </a:defRPr>
            </a:lvl1pPr>
          </a:lstStyle>
          <a:p>
            <a:r>
              <a:rPr lang="en-US"/>
              <a:t>www.graphicriver.net/goashape</a:t>
            </a:r>
          </a:p>
        </p:txBody>
      </p:sp>
      <p:sp>
        <p:nvSpPr>
          <p:cNvPr id="12" name="Text Placeholder 11"/>
          <p:cNvSpPr>
            <a:spLocks noGrp="1"/>
          </p:cNvSpPr>
          <p:nvPr>
            <p:ph type="body" idx="1"/>
          </p:nvPr>
        </p:nvSpPr>
        <p:spPr>
          <a:xfrm>
            <a:off x="457200" y="1200178"/>
            <a:ext cx="8229600" cy="3394075"/>
          </a:xfrm>
          <a:prstGeom prst="rect">
            <a:avLst/>
          </a:prstGeom>
        </p:spPr>
        <p:txBody>
          <a:bodyPr vert="horz" lIns="68564" tIns="34281" rIns="68564" bIns="34281" rtlCol="0">
            <a:noAutofit/>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Tree>
    <p:extLst>
      <p:ext uri="{BB962C8B-B14F-4D97-AF65-F5344CB8AC3E}">
        <p14:creationId xmlns:p14="http://schemas.microsoft.com/office/powerpoint/2010/main" val="1986610892"/>
      </p:ext>
    </p:extLst>
  </p:cSld>
  <p:clrMap bg1="lt1" tx1="dk1" bg2="lt2" tx2="dk2" accent1="accent1" accent2="accent2" accent3="accent3" accent4="accent4" accent5="accent5" accent6="accent6" hlink="hlink" folHlink="folHlink"/>
  <p:sldLayoutIdLst>
    <p:sldLayoutId id="2147483652" r:id="rId1"/>
    <p:sldLayoutId id="2147483658" r:id="rId2"/>
  </p:sldLayoutIdLst>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hf hdr="0" dt="0"/>
  <p:txStyles>
    <p:titleStyle>
      <a:lvl1pPr algn="ctr" defTabSz="456947" rtl="0" eaLnBrk="1" latinLnBrk="0" hangingPunct="1">
        <a:spcBef>
          <a:spcPct val="0"/>
        </a:spcBef>
        <a:buNone/>
        <a:defRPr lang="en-US" sz="2800" b="0" i="0" kern="1200" cap="none">
          <a:solidFill>
            <a:schemeClr val="accent2"/>
          </a:solidFill>
          <a:latin typeface="Roboto Light"/>
          <a:ea typeface="+mj-ea"/>
          <a:cs typeface="Roboto Light"/>
        </a:defRPr>
      </a:lvl1pPr>
    </p:titleStyle>
    <p:bodyStyle>
      <a:lvl1pPr marL="0" indent="0" algn="ctr" defTabSz="456947" rtl="0" eaLnBrk="1" latinLnBrk="0" hangingPunct="1">
        <a:lnSpc>
          <a:spcPct val="120000"/>
        </a:lnSpc>
        <a:spcBef>
          <a:spcPct val="20000"/>
        </a:spcBef>
        <a:buFont typeface="Arial"/>
        <a:buNone/>
        <a:defRPr lang="sk-SK" sz="1000" b="0" i="0" kern="1200" cap="none">
          <a:solidFill>
            <a:srgbClr val="797979"/>
          </a:solidFill>
          <a:latin typeface="Roboto Light"/>
          <a:ea typeface="+mj-ea"/>
          <a:cs typeface="Roboto Light"/>
        </a:defRPr>
      </a:lvl1pPr>
      <a:lvl2pPr marL="456947" indent="0" algn="ctr" defTabSz="456947" rtl="0" eaLnBrk="1" latinLnBrk="0" hangingPunct="1">
        <a:lnSpc>
          <a:spcPct val="120000"/>
        </a:lnSpc>
        <a:spcBef>
          <a:spcPct val="20000"/>
        </a:spcBef>
        <a:buFont typeface="Arial"/>
        <a:buNone/>
        <a:defRPr lang="sk-SK" sz="1000" kern="1200" cap="none">
          <a:solidFill>
            <a:srgbClr val="797979"/>
          </a:solidFill>
          <a:latin typeface="Roboto Light"/>
          <a:ea typeface="+mn-ea"/>
          <a:cs typeface="Roboto Light"/>
        </a:defRPr>
      </a:lvl2pPr>
      <a:lvl3pPr marL="913911" indent="0" algn="ctr" defTabSz="456947" rtl="0" eaLnBrk="1" latinLnBrk="0" hangingPunct="1">
        <a:lnSpc>
          <a:spcPct val="120000"/>
        </a:lnSpc>
        <a:spcBef>
          <a:spcPct val="20000"/>
        </a:spcBef>
        <a:buFont typeface="Arial"/>
        <a:buNone/>
        <a:defRPr lang="sk-SK" sz="1000" kern="1200" cap="none">
          <a:solidFill>
            <a:srgbClr val="797979"/>
          </a:solidFill>
          <a:latin typeface="Roboto Light"/>
          <a:ea typeface="+mn-ea"/>
          <a:cs typeface="Roboto Light"/>
        </a:defRPr>
      </a:lvl3pPr>
      <a:lvl4pPr marL="1370867" indent="0" algn="ctr" defTabSz="456947" rtl="0" eaLnBrk="1" latinLnBrk="0" hangingPunct="1">
        <a:lnSpc>
          <a:spcPct val="120000"/>
        </a:lnSpc>
        <a:spcBef>
          <a:spcPct val="20000"/>
        </a:spcBef>
        <a:buFont typeface="Arial"/>
        <a:buNone/>
        <a:defRPr lang="sk-SK" sz="1000" kern="1200" cap="none">
          <a:solidFill>
            <a:srgbClr val="797979"/>
          </a:solidFill>
          <a:latin typeface="Roboto Light"/>
          <a:ea typeface="+mn-ea"/>
          <a:cs typeface="Roboto Light"/>
        </a:defRPr>
      </a:lvl4pPr>
      <a:lvl5pPr marL="1827821" indent="0" algn="ctr" defTabSz="456947" rtl="0" eaLnBrk="1" latinLnBrk="0" hangingPunct="1">
        <a:lnSpc>
          <a:spcPct val="120000"/>
        </a:lnSpc>
        <a:spcBef>
          <a:spcPct val="20000"/>
        </a:spcBef>
        <a:buFont typeface="Arial"/>
        <a:buNone/>
        <a:defRPr lang="en-US" sz="1000" kern="1200" cap="none">
          <a:solidFill>
            <a:srgbClr val="797979"/>
          </a:solidFill>
          <a:latin typeface="Roboto Light"/>
          <a:ea typeface="+mn-ea"/>
          <a:cs typeface="Roboto Light"/>
        </a:defRPr>
      </a:lvl5pPr>
      <a:lvl6pPr marL="2513249" indent="-228476" algn="l" defTabSz="456947" rtl="0" eaLnBrk="1" latinLnBrk="0" hangingPunct="1">
        <a:spcBef>
          <a:spcPct val="20000"/>
        </a:spcBef>
        <a:buFont typeface="Arial"/>
        <a:buChar char="•"/>
        <a:defRPr sz="2000" kern="1200">
          <a:solidFill>
            <a:schemeClr val="tx1"/>
          </a:solidFill>
          <a:latin typeface="+mn-lt"/>
          <a:ea typeface="+mn-ea"/>
          <a:cs typeface="+mn-cs"/>
        </a:defRPr>
      </a:lvl6pPr>
      <a:lvl7pPr marL="2970206" indent="-228476" algn="l" defTabSz="456947" rtl="0" eaLnBrk="1" latinLnBrk="0" hangingPunct="1">
        <a:spcBef>
          <a:spcPct val="20000"/>
        </a:spcBef>
        <a:buFont typeface="Arial"/>
        <a:buChar char="•"/>
        <a:defRPr sz="2000" kern="1200">
          <a:solidFill>
            <a:schemeClr val="tx1"/>
          </a:solidFill>
          <a:latin typeface="+mn-lt"/>
          <a:ea typeface="+mn-ea"/>
          <a:cs typeface="+mn-cs"/>
        </a:defRPr>
      </a:lvl7pPr>
      <a:lvl8pPr marL="3427160" indent="-228476" algn="l" defTabSz="456947" rtl="0" eaLnBrk="1" latinLnBrk="0" hangingPunct="1">
        <a:spcBef>
          <a:spcPct val="20000"/>
        </a:spcBef>
        <a:buFont typeface="Arial"/>
        <a:buChar char="•"/>
        <a:defRPr sz="2000" kern="1200">
          <a:solidFill>
            <a:schemeClr val="tx1"/>
          </a:solidFill>
          <a:latin typeface="+mn-lt"/>
          <a:ea typeface="+mn-ea"/>
          <a:cs typeface="+mn-cs"/>
        </a:defRPr>
      </a:lvl8pPr>
      <a:lvl9pPr marL="3884116" indent="-228476" algn="l" defTabSz="45694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947" rtl="0" eaLnBrk="1" latinLnBrk="0" hangingPunct="1">
        <a:defRPr sz="1800" kern="1200">
          <a:solidFill>
            <a:schemeClr val="tx1"/>
          </a:solidFill>
          <a:latin typeface="+mn-lt"/>
          <a:ea typeface="+mn-ea"/>
          <a:cs typeface="+mn-cs"/>
        </a:defRPr>
      </a:lvl1pPr>
      <a:lvl2pPr marL="456947" algn="l" defTabSz="456947" rtl="0" eaLnBrk="1" latinLnBrk="0" hangingPunct="1">
        <a:defRPr sz="1800" kern="1200">
          <a:solidFill>
            <a:schemeClr val="tx1"/>
          </a:solidFill>
          <a:latin typeface="+mn-lt"/>
          <a:ea typeface="+mn-ea"/>
          <a:cs typeface="+mn-cs"/>
        </a:defRPr>
      </a:lvl2pPr>
      <a:lvl3pPr marL="913911" algn="l" defTabSz="456947" rtl="0" eaLnBrk="1" latinLnBrk="0" hangingPunct="1">
        <a:defRPr sz="1800" kern="1200">
          <a:solidFill>
            <a:schemeClr val="tx1"/>
          </a:solidFill>
          <a:latin typeface="+mn-lt"/>
          <a:ea typeface="+mn-ea"/>
          <a:cs typeface="+mn-cs"/>
        </a:defRPr>
      </a:lvl3pPr>
      <a:lvl4pPr marL="1370867" algn="l" defTabSz="456947" rtl="0" eaLnBrk="1" latinLnBrk="0" hangingPunct="1">
        <a:defRPr sz="1800" kern="1200">
          <a:solidFill>
            <a:schemeClr val="tx1"/>
          </a:solidFill>
          <a:latin typeface="+mn-lt"/>
          <a:ea typeface="+mn-ea"/>
          <a:cs typeface="+mn-cs"/>
        </a:defRPr>
      </a:lvl4pPr>
      <a:lvl5pPr marL="1827821" algn="l" defTabSz="456947" rtl="0" eaLnBrk="1" latinLnBrk="0" hangingPunct="1">
        <a:defRPr sz="1800" kern="1200">
          <a:solidFill>
            <a:schemeClr val="tx1"/>
          </a:solidFill>
          <a:latin typeface="+mn-lt"/>
          <a:ea typeface="+mn-ea"/>
          <a:cs typeface="+mn-cs"/>
        </a:defRPr>
      </a:lvl5pPr>
      <a:lvl6pPr marL="2284775" algn="l" defTabSz="456947" rtl="0" eaLnBrk="1" latinLnBrk="0" hangingPunct="1">
        <a:defRPr sz="1800" kern="1200">
          <a:solidFill>
            <a:schemeClr val="tx1"/>
          </a:solidFill>
          <a:latin typeface="+mn-lt"/>
          <a:ea typeface="+mn-ea"/>
          <a:cs typeface="+mn-cs"/>
        </a:defRPr>
      </a:lvl6pPr>
      <a:lvl7pPr marL="2741723" algn="l" defTabSz="456947" rtl="0" eaLnBrk="1" latinLnBrk="0" hangingPunct="1">
        <a:defRPr sz="1800" kern="1200">
          <a:solidFill>
            <a:schemeClr val="tx1"/>
          </a:solidFill>
          <a:latin typeface="+mn-lt"/>
          <a:ea typeface="+mn-ea"/>
          <a:cs typeface="+mn-cs"/>
        </a:defRPr>
      </a:lvl7pPr>
      <a:lvl8pPr marL="3198680" algn="l" defTabSz="456947" rtl="0" eaLnBrk="1" latinLnBrk="0" hangingPunct="1">
        <a:defRPr sz="1800" kern="1200">
          <a:solidFill>
            <a:schemeClr val="tx1"/>
          </a:solidFill>
          <a:latin typeface="+mn-lt"/>
          <a:ea typeface="+mn-ea"/>
          <a:cs typeface="+mn-cs"/>
        </a:defRPr>
      </a:lvl8pPr>
      <a:lvl9pPr marL="3655634" algn="l" defTabSz="45694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2"/>
          <p:cNvSpPr>
            <a:spLocks noGrp="1"/>
          </p:cNvSpPr>
          <p:nvPr>
            <p:ph type="title"/>
          </p:nvPr>
        </p:nvSpPr>
        <p:spPr>
          <a:xfrm>
            <a:off x="457200" y="206375"/>
            <a:ext cx="8229600" cy="857250"/>
          </a:xfrm>
          <a:prstGeom prst="rect">
            <a:avLst/>
          </a:prstGeom>
        </p:spPr>
        <p:txBody>
          <a:bodyPr vert="horz" lIns="68564" tIns="34281" rIns="68564" bIns="34281" rtlCol="0" anchor="ctr">
            <a:normAutofit/>
          </a:bodyPr>
          <a:lstStyle/>
          <a:p>
            <a:r>
              <a:rPr lang="x-none"/>
              <a:t>Click to edit Master title style</a:t>
            </a:r>
            <a:endParaRPr lang="en-US"/>
          </a:p>
        </p:txBody>
      </p:sp>
      <p:sp>
        <p:nvSpPr>
          <p:cNvPr id="10" name="Footer Placeholder 9"/>
          <p:cNvSpPr>
            <a:spLocks noGrp="1"/>
          </p:cNvSpPr>
          <p:nvPr>
            <p:ph type="ftr" sz="quarter" idx="3"/>
          </p:nvPr>
        </p:nvSpPr>
        <p:spPr>
          <a:xfrm>
            <a:off x="5791201" y="4767303"/>
            <a:ext cx="2895600" cy="274637"/>
          </a:xfrm>
          <a:prstGeom prst="rect">
            <a:avLst/>
          </a:prstGeom>
        </p:spPr>
        <p:txBody>
          <a:bodyPr vert="horz" lIns="68564" tIns="34281" rIns="68564" bIns="34281" anchor="b" anchorCtr="0">
            <a:noAutofit/>
          </a:bodyPr>
          <a:lstStyle>
            <a:lvl1pPr algn="ctr">
              <a:defRPr lang="en-US" sz="1000" i="0" u="none" spc="0">
                <a:solidFill>
                  <a:srgbClr val="A7B5BF"/>
                </a:solidFill>
                <a:latin typeface="Roboto Light"/>
                <a:cs typeface="Roboto Light"/>
              </a:defRPr>
            </a:lvl1pPr>
          </a:lstStyle>
          <a:p>
            <a:r>
              <a:rPr lang="en-US"/>
              <a:t>www.graphicriver.net/goashape</a:t>
            </a:r>
          </a:p>
        </p:txBody>
      </p:sp>
      <p:sp>
        <p:nvSpPr>
          <p:cNvPr id="12" name="Text Placeholder 11"/>
          <p:cNvSpPr>
            <a:spLocks noGrp="1"/>
          </p:cNvSpPr>
          <p:nvPr>
            <p:ph type="body" idx="1"/>
          </p:nvPr>
        </p:nvSpPr>
        <p:spPr>
          <a:xfrm>
            <a:off x="457200" y="1200178"/>
            <a:ext cx="8229600" cy="3394075"/>
          </a:xfrm>
          <a:prstGeom prst="rect">
            <a:avLst/>
          </a:prstGeom>
        </p:spPr>
        <p:txBody>
          <a:bodyPr vert="horz" lIns="68564" tIns="34281" rIns="68564" bIns="34281" rtlCol="0">
            <a:noAutofit/>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Tree>
    <p:extLst>
      <p:ext uri="{BB962C8B-B14F-4D97-AF65-F5344CB8AC3E}">
        <p14:creationId xmlns:p14="http://schemas.microsoft.com/office/powerpoint/2010/main" val="2433855363"/>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85" r:id="rId3"/>
    <p:sldLayoutId id="2147483759" r:id="rId4"/>
    <p:sldLayoutId id="2147483786" r:id="rId5"/>
  </p:sldLayoutIdLst>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hf hdr="0" dt="0"/>
  <p:txStyles>
    <p:titleStyle>
      <a:lvl1pPr algn="ctr" defTabSz="456947" rtl="0" eaLnBrk="1" latinLnBrk="0" hangingPunct="1">
        <a:spcBef>
          <a:spcPct val="0"/>
        </a:spcBef>
        <a:buNone/>
        <a:defRPr lang="en-US" sz="2800" b="0" i="0" kern="1200" cap="none">
          <a:solidFill>
            <a:schemeClr val="bg2"/>
          </a:solidFill>
          <a:latin typeface="Roboto Light"/>
          <a:ea typeface="+mj-ea"/>
          <a:cs typeface="Roboto Light"/>
        </a:defRPr>
      </a:lvl1pPr>
    </p:titleStyle>
    <p:bodyStyle>
      <a:lvl1pPr marL="0" indent="0" algn="ctr" defTabSz="456947" rtl="0" eaLnBrk="1" latinLnBrk="0" hangingPunct="1">
        <a:lnSpc>
          <a:spcPct val="120000"/>
        </a:lnSpc>
        <a:spcBef>
          <a:spcPct val="20000"/>
        </a:spcBef>
        <a:buFont typeface="Arial"/>
        <a:buNone/>
        <a:defRPr lang="sk-SK" sz="1000" b="0" i="0" kern="1200" cap="none">
          <a:solidFill>
            <a:srgbClr val="797979"/>
          </a:solidFill>
          <a:latin typeface="Roboto Light"/>
          <a:ea typeface="+mj-ea"/>
          <a:cs typeface="Roboto Light"/>
        </a:defRPr>
      </a:lvl1pPr>
      <a:lvl2pPr marL="456947" indent="0" algn="ctr" defTabSz="456947" rtl="0" eaLnBrk="1" latinLnBrk="0" hangingPunct="1">
        <a:lnSpc>
          <a:spcPct val="120000"/>
        </a:lnSpc>
        <a:spcBef>
          <a:spcPct val="20000"/>
        </a:spcBef>
        <a:buFont typeface="Arial"/>
        <a:buNone/>
        <a:defRPr lang="sk-SK" sz="1000" kern="1200" cap="none">
          <a:solidFill>
            <a:srgbClr val="797979"/>
          </a:solidFill>
          <a:latin typeface="Roboto Light"/>
          <a:ea typeface="+mn-ea"/>
          <a:cs typeface="Roboto Light"/>
        </a:defRPr>
      </a:lvl2pPr>
      <a:lvl3pPr marL="913911" indent="0" algn="ctr" defTabSz="456947" rtl="0" eaLnBrk="1" latinLnBrk="0" hangingPunct="1">
        <a:lnSpc>
          <a:spcPct val="120000"/>
        </a:lnSpc>
        <a:spcBef>
          <a:spcPct val="20000"/>
        </a:spcBef>
        <a:buFont typeface="Arial"/>
        <a:buNone/>
        <a:defRPr lang="sk-SK" sz="1000" kern="1200" cap="none">
          <a:solidFill>
            <a:srgbClr val="797979"/>
          </a:solidFill>
          <a:latin typeface="Roboto Light"/>
          <a:ea typeface="+mn-ea"/>
          <a:cs typeface="Roboto Light"/>
        </a:defRPr>
      </a:lvl3pPr>
      <a:lvl4pPr marL="1370867" indent="0" algn="ctr" defTabSz="456947" rtl="0" eaLnBrk="1" latinLnBrk="0" hangingPunct="1">
        <a:lnSpc>
          <a:spcPct val="120000"/>
        </a:lnSpc>
        <a:spcBef>
          <a:spcPct val="20000"/>
        </a:spcBef>
        <a:buFont typeface="Arial"/>
        <a:buNone/>
        <a:defRPr lang="sk-SK" sz="1000" kern="1200" cap="none">
          <a:solidFill>
            <a:srgbClr val="797979"/>
          </a:solidFill>
          <a:latin typeface="Roboto Light"/>
          <a:ea typeface="+mn-ea"/>
          <a:cs typeface="Roboto Light"/>
        </a:defRPr>
      </a:lvl4pPr>
      <a:lvl5pPr marL="1827821" indent="0" algn="ctr" defTabSz="456947" rtl="0" eaLnBrk="1" latinLnBrk="0" hangingPunct="1">
        <a:lnSpc>
          <a:spcPct val="120000"/>
        </a:lnSpc>
        <a:spcBef>
          <a:spcPct val="20000"/>
        </a:spcBef>
        <a:buFont typeface="Arial"/>
        <a:buNone/>
        <a:defRPr lang="en-US" sz="1000" kern="1200" cap="none">
          <a:solidFill>
            <a:srgbClr val="797979"/>
          </a:solidFill>
          <a:latin typeface="Roboto Light"/>
          <a:ea typeface="+mn-ea"/>
          <a:cs typeface="Roboto Light"/>
        </a:defRPr>
      </a:lvl5pPr>
      <a:lvl6pPr marL="2513249" indent="-228476" algn="l" defTabSz="456947" rtl="0" eaLnBrk="1" latinLnBrk="0" hangingPunct="1">
        <a:spcBef>
          <a:spcPct val="20000"/>
        </a:spcBef>
        <a:buFont typeface="Arial"/>
        <a:buChar char="•"/>
        <a:defRPr sz="2000" kern="1200">
          <a:solidFill>
            <a:schemeClr val="tx1"/>
          </a:solidFill>
          <a:latin typeface="+mn-lt"/>
          <a:ea typeface="+mn-ea"/>
          <a:cs typeface="+mn-cs"/>
        </a:defRPr>
      </a:lvl6pPr>
      <a:lvl7pPr marL="2970206" indent="-228476" algn="l" defTabSz="456947" rtl="0" eaLnBrk="1" latinLnBrk="0" hangingPunct="1">
        <a:spcBef>
          <a:spcPct val="20000"/>
        </a:spcBef>
        <a:buFont typeface="Arial"/>
        <a:buChar char="•"/>
        <a:defRPr sz="2000" kern="1200">
          <a:solidFill>
            <a:schemeClr val="tx1"/>
          </a:solidFill>
          <a:latin typeface="+mn-lt"/>
          <a:ea typeface="+mn-ea"/>
          <a:cs typeface="+mn-cs"/>
        </a:defRPr>
      </a:lvl7pPr>
      <a:lvl8pPr marL="3427160" indent="-228476" algn="l" defTabSz="456947" rtl="0" eaLnBrk="1" latinLnBrk="0" hangingPunct="1">
        <a:spcBef>
          <a:spcPct val="20000"/>
        </a:spcBef>
        <a:buFont typeface="Arial"/>
        <a:buChar char="•"/>
        <a:defRPr sz="2000" kern="1200">
          <a:solidFill>
            <a:schemeClr val="tx1"/>
          </a:solidFill>
          <a:latin typeface="+mn-lt"/>
          <a:ea typeface="+mn-ea"/>
          <a:cs typeface="+mn-cs"/>
        </a:defRPr>
      </a:lvl8pPr>
      <a:lvl9pPr marL="3884116" indent="-228476" algn="l" defTabSz="45694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947" rtl="0" eaLnBrk="1" latinLnBrk="0" hangingPunct="1">
        <a:defRPr sz="1800" kern="1200">
          <a:solidFill>
            <a:schemeClr val="tx1"/>
          </a:solidFill>
          <a:latin typeface="+mn-lt"/>
          <a:ea typeface="+mn-ea"/>
          <a:cs typeface="+mn-cs"/>
        </a:defRPr>
      </a:lvl1pPr>
      <a:lvl2pPr marL="456947" algn="l" defTabSz="456947" rtl="0" eaLnBrk="1" latinLnBrk="0" hangingPunct="1">
        <a:defRPr sz="1800" kern="1200">
          <a:solidFill>
            <a:schemeClr val="tx1"/>
          </a:solidFill>
          <a:latin typeface="+mn-lt"/>
          <a:ea typeface="+mn-ea"/>
          <a:cs typeface="+mn-cs"/>
        </a:defRPr>
      </a:lvl2pPr>
      <a:lvl3pPr marL="913911" algn="l" defTabSz="456947" rtl="0" eaLnBrk="1" latinLnBrk="0" hangingPunct="1">
        <a:defRPr sz="1800" kern="1200">
          <a:solidFill>
            <a:schemeClr val="tx1"/>
          </a:solidFill>
          <a:latin typeface="+mn-lt"/>
          <a:ea typeface="+mn-ea"/>
          <a:cs typeface="+mn-cs"/>
        </a:defRPr>
      </a:lvl3pPr>
      <a:lvl4pPr marL="1370867" algn="l" defTabSz="456947" rtl="0" eaLnBrk="1" latinLnBrk="0" hangingPunct="1">
        <a:defRPr sz="1800" kern="1200">
          <a:solidFill>
            <a:schemeClr val="tx1"/>
          </a:solidFill>
          <a:latin typeface="+mn-lt"/>
          <a:ea typeface="+mn-ea"/>
          <a:cs typeface="+mn-cs"/>
        </a:defRPr>
      </a:lvl4pPr>
      <a:lvl5pPr marL="1827821" algn="l" defTabSz="456947" rtl="0" eaLnBrk="1" latinLnBrk="0" hangingPunct="1">
        <a:defRPr sz="1800" kern="1200">
          <a:solidFill>
            <a:schemeClr val="tx1"/>
          </a:solidFill>
          <a:latin typeface="+mn-lt"/>
          <a:ea typeface="+mn-ea"/>
          <a:cs typeface="+mn-cs"/>
        </a:defRPr>
      </a:lvl5pPr>
      <a:lvl6pPr marL="2284775" algn="l" defTabSz="456947" rtl="0" eaLnBrk="1" latinLnBrk="0" hangingPunct="1">
        <a:defRPr sz="1800" kern="1200">
          <a:solidFill>
            <a:schemeClr val="tx1"/>
          </a:solidFill>
          <a:latin typeface="+mn-lt"/>
          <a:ea typeface="+mn-ea"/>
          <a:cs typeface="+mn-cs"/>
        </a:defRPr>
      </a:lvl6pPr>
      <a:lvl7pPr marL="2741723" algn="l" defTabSz="456947" rtl="0" eaLnBrk="1" latinLnBrk="0" hangingPunct="1">
        <a:defRPr sz="1800" kern="1200">
          <a:solidFill>
            <a:schemeClr val="tx1"/>
          </a:solidFill>
          <a:latin typeface="+mn-lt"/>
          <a:ea typeface="+mn-ea"/>
          <a:cs typeface="+mn-cs"/>
        </a:defRPr>
      </a:lvl7pPr>
      <a:lvl8pPr marL="3198680" algn="l" defTabSz="456947" rtl="0" eaLnBrk="1" latinLnBrk="0" hangingPunct="1">
        <a:defRPr sz="1800" kern="1200">
          <a:solidFill>
            <a:schemeClr val="tx1"/>
          </a:solidFill>
          <a:latin typeface="+mn-lt"/>
          <a:ea typeface="+mn-ea"/>
          <a:cs typeface="+mn-cs"/>
        </a:defRPr>
      </a:lvl8pPr>
      <a:lvl9pPr marL="3655634" algn="l" defTabSz="45694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67.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0.xml"/><Relationship Id="rId1" Type="http://schemas.openxmlformats.org/officeDocument/2006/relationships/slideLayout" Target="../slideLayouts/slideLayout72.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2.xml"/><Relationship Id="rId1" Type="http://schemas.openxmlformats.org/officeDocument/2006/relationships/slideLayout" Target="../slideLayouts/slideLayout59.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3.xml"/><Relationship Id="rId1" Type="http://schemas.openxmlformats.org/officeDocument/2006/relationships/slideLayout" Target="../slideLayouts/slideLayout59.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4.xml"/><Relationship Id="rId1" Type="http://schemas.openxmlformats.org/officeDocument/2006/relationships/slideLayout" Target="../slideLayouts/slideLayout75.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75.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5.xml"/><Relationship Id="rId1" Type="http://schemas.openxmlformats.org/officeDocument/2006/relationships/slideLayout" Target="../slideLayouts/slideLayout70.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77.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68.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69.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79.xml"/></Relationships>
</file>

<file path=ppt/slides/_rels/slide8.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53.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57.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r="-40000"/>
          </a:stretch>
        </a:blipFill>
        <a:effectLst/>
      </p:bgPr>
    </p:bg>
    <p:spTree>
      <p:nvGrpSpPr>
        <p:cNvPr id="1" name=""/>
        <p:cNvGrpSpPr/>
        <p:nvPr/>
      </p:nvGrpSpPr>
      <p:grpSpPr>
        <a:xfrm>
          <a:off x="0" y="0"/>
          <a:ext cx="0" cy="0"/>
          <a:chOff x="0" y="0"/>
          <a:chExt cx="0" cy="0"/>
        </a:xfrm>
      </p:grpSpPr>
      <p:pic>
        <p:nvPicPr>
          <p:cNvPr id="9" name="Picture Placeholder 8"/>
          <p:cNvPicPr>
            <a:picLocks noGrp="1" noChangeAspect="1"/>
          </p:cNvPicPr>
          <p:nvPr>
            <p:ph type="pic" sz="quarter" idx="10"/>
          </p:nvPr>
        </p:nvPicPr>
        <p:blipFill>
          <a:blip r:embed="rId4">
            <a:extLst>
              <a:ext uri="{28A0092B-C50C-407E-A947-70E740481C1C}">
                <a14:useLocalDpi xmlns:a14="http://schemas.microsoft.com/office/drawing/2010/main" val="0"/>
              </a:ext>
            </a:extLst>
          </a:blip>
          <a:stretch>
            <a:fillRect/>
          </a:stretch>
        </p:blipFill>
        <p:spPr>
          <a:xfrm>
            <a:off x="3553000" y="1879600"/>
            <a:ext cx="2033602" cy="1575000"/>
          </a:xfrm>
        </p:spPr>
      </p:pic>
      <p:sp>
        <p:nvSpPr>
          <p:cNvPr id="35" name="Text Placeholder 34"/>
          <p:cNvSpPr>
            <a:spLocks noGrp="1"/>
          </p:cNvSpPr>
          <p:nvPr>
            <p:ph type="body" sz="quarter" idx="15"/>
          </p:nvPr>
        </p:nvSpPr>
        <p:spPr>
          <a:xfrm>
            <a:off x="1828800" y="3760796"/>
            <a:ext cx="5486400" cy="855664"/>
          </a:xfrm>
        </p:spPr>
        <p:txBody>
          <a:bodyPr/>
          <a:lstStyle/>
          <a:p>
            <a:r>
              <a:rPr lang="en-US" sz="2400" dirty="0">
                <a:solidFill>
                  <a:schemeClr val="accent4">
                    <a:lumMod val="20000"/>
                    <a:lumOff val="80000"/>
                  </a:schemeClr>
                </a:solidFill>
              </a:rPr>
              <a:t>We make car transport across Europe</a:t>
            </a:r>
            <a:endParaRPr lang="en-US" sz="2400" cap="none" dirty="0">
              <a:solidFill>
                <a:schemeClr val="accent4">
                  <a:lumMod val="20000"/>
                  <a:lumOff val="80000"/>
                </a:schemeClr>
              </a:solidFill>
            </a:endParaRPr>
          </a:p>
        </p:txBody>
      </p:sp>
      <p:sp>
        <p:nvSpPr>
          <p:cNvPr id="3" name="Footer Placeholder 2"/>
          <p:cNvSpPr>
            <a:spLocks noGrp="1"/>
          </p:cNvSpPr>
          <p:nvPr>
            <p:ph type="ftr" sz="quarter" idx="16"/>
          </p:nvPr>
        </p:nvSpPr>
        <p:spPr>
          <a:xfrm>
            <a:off x="1828808" y="4813341"/>
            <a:ext cx="5486403" cy="274637"/>
          </a:xfrm>
        </p:spPr>
        <p:txBody>
          <a:bodyPr/>
          <a:lstStyle/>
          <a:p>
            <a:r>
              <a:rPr lang="en-US" dirty="0">
                <a:solidFill>
                  <a:schemeClr val="accent3"/>
                </a:solidFill>
              </a:rPr>
              <a:t>www.</a:t>
            </a:r>
            <a:r>
              <a:rPr lang="pl-PL" dirty="0">
                <a:solidFill>
                  <a:schemeClr val="accent3"/>
                </a:solidFill>
              </a:rPr>
              <a:t>transhad.com</a:t>
            </a:r>
            <a:endParaRPr lang="en-US" dirty="0">
              <a:solidFill>
                <a:schemeClr val="accent3"/>
              </a:solidFill>
            </a:endParaRPr>
          </a:p>
        </p:txBody>
      </p:sp>
    </p:spTree>
    <p:extLst>
      <p:ext uri="{BB962C8B-B14F-4D97-AF65-F5344CB8AC3E}">
        <p14:creationId xmlns:p14="http://schemas.microsoft.com/office/powerpoint/2010/main" val="326466694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5">
                                            <p:txEl>
                                              <p:pRg st="0" end="0"/>
                                            </p:txEl>
                                          </p:spTgt>
                                        </p:tgtEl>
                                        <p:attrNameLst>
                                          <p:attrName>style.visibility</p:attrName>
                                        </p:attrNameLst>
                                      </p:cBhvr>
                                      <p:to>
                                        <p:strVal val="visible"/>
                                      </p:to>
                                    </p:set>
                                    <p:anim calcmode="lin" valueType="num">
                                      <p:cBhvr>
                                        <p:cTn id="12" dur="500" fill="hold"/>
                                        <p:tgtEl>
                                          <p:spTgt spid="35">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5">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35">
                                            <p:txEl>
                                              <p:pRg st="0" end="0"/>
                                            </p:tx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uild="p"/>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68317" y="312851"/>
            <a:ext cx="8229600" cy="857250"/>
          </a:xfrm>
        </p:spPr>
        <p:txBody>
          <a:bodyPr/>
          <a:lstStyle/>
          <a:p>
            <a:r>
              <a:rPr lang="pl-PL" b="1" dirty="0" err="1"/>
              <a:t>Safety</a:t>
            </a:r>
            <a:endParaRPr lang="en-US" b="1" dirty="0"/>
          </a:p>
        </p:txBody>
      </p:sp>
      <p:sp>
        <p:nvSpPr>
          <p:cNvPr id="18" name="Oval 17"/>
          <p:cNvSpPr>
            <a:spLocks noChangeAspect="1"/>
          </p:cNvSpPr>
          <p:nvPr/>
        </p:nvSpPr>
        <p:spPr>
          <a:xfrm>
            <a:off x="4395675" y="3685521"/>
            <a:ext cx="355380" cy="35999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18" tIns="45708" rIns="91418" bIns="45708" rtlCol="0" anchor="ctr"/>
          <a:lstStyle/>
          <a:p>
            <a:pPr algn="ctr"/>
            <a:endParaRPr lang="en-US" sz="2400"/>
          </a:p>
        </p:txBody>
      </p:sp>
      <p:cxnSp>
        <p:nvCxnSpPr>
          <p:cNvPr id="19" name="Straight Connector 18"/>
          <p:cNvCxnSpPr/>
          <p:nvPr/>
        </p:nvCxnSpPr>
        <p:spPr>
          <a:xfrm flipV="1">
            <a:off x="4572000" y="3274067"/>
            <a:ext cx="0" cy="319485"/>
          </a:xfrm>
          <a:prstGeom prst="line">
            <a:avLst/>
          </a:prstGeom>
          <a:ln>
            <a:solidFill>
              <a:srgbClr val="A6A6A6"/>
            </a:solidFill>
            <a:prstDash val="dot"/>
          </a:ln>
          <a:effectLst/>
        </p:spPr>
        <p:style>
          <a:lnRef idx="2">
            <a:schemeClr val="accent1"/>
          </a:lnRef>
          <a:fillRef idx="0">
            <a:schemeClr val="accent1"/>
          </a:fillRef>
          <a:effectRef idx="1">
            <a:schemeClr val="accent1"/>
          </a:effectRef>
          <a:fontRef idx="minor">
            <a:schemeClr val="tx1"/>
          </a:fontRef>
        </p:style>
      </p:cxnSp>
      <p:sp>
        <p:nvSpPr>
          <p:cNvPr id="20" name="Oval 19"/>
          <p:cNvSpPr>
            <a:spLocks noChangeAspect="1"/>
          </p:cNvSpPr>
          <p:nvPr/>
        </p:nvSpPr>
        <p:spPr>
          <a:xfrm>
            <a:off x="4483219" y="3014693"/>
            <a:ext cx="177689" cy="17999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18" tIns="45708" rIns="91418" bIns="45708" rtlCol="0" anchor="ctr"/>
          <a:lstStyle/>
          <a:p>
            <a:pPr algn="ctr"/>
            <a:endParaRPr lang="en-US" sz="2400"/>
          </a:p>
        </p:txBody>
      </p:sp>
      <p:sp>
        <p:nvSpPr>
          <p:cNvPr id="21" name="Oval 20"/>
          <p:cNvSpPr>
            <a:spLocks noChangeAspect="1"/>
          </p:cNvSpPr>
          <p:nvPr/>
        </p:nvSpPr>
        <p:spPr>
          <a:xfrm>
            <a:off x="4500980" y="3793485"/>
            <a:ext cx="142149" cy="143999"/>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91418" tIns="45708" rIns="91418" bIns="45708" rtlCol="0" anchor="ctr"/>
          <a:lstStyle/>
          <a:p>
            <a:pPr algn="ctr"/>
            <a:endParaRPr lang="en-US" sz="2400"/>
          </a:p>
        </p:txBody>
      </p:sp>
      <p:sp>
        <p:nvSpPr>
          <p:cNvPr id="22" name="TextBox 21"/>
          <p:cNvSpPr txBox="1"/>
          <p:nvPr/>
        </p:nvSpPr>
        <p:spPr>
          <a:xfrm>
            <a:off x="2928230" y="2403720"/>
            <a:ext cx="3309774" cy="461641"/>
          </a:xfrm>
          <a:prstGeom prst="rect">
            <a:avLst/>
          </a:prstGeom>
          <a:noFill/>
        </p:spPr>
        <p:txBody>
          <a:bodyPr wrap="square" lIns="91418" tIns="45708" rIns="91418" bIns="45708" rtlCol="0">
            <a:spAutoFit/>
          </a:bodyPr>
          <a:lstStyle/>
          <a:p>
            <a:pPr algn="ctr"/>
            <a:r>
              <a:rPr lang="en-US" sz="1200" dirty="0">
                <a:solidFill>
                  <a:schemeClr val="bg2"/>
                </a:solidFill>
              </a:rPr>
              <a:t>We guarantee a quick, safe and punctual delivery of a cargo</a:t>
            </a:r>
          </a:p>
        </p:txBody>
      </p:sp>
      <p:cxnSp>
        <p:nvCxnSpPr>
          <p:cNvPr id="23" name="Straight Connector 22"/>
          <p:cNvCxnSpPr/>
          <p:nvPr/>
        </p:nvCxnSpPr>
        <p:spPr>
          <a:xfrm flipV="1">
            <a:off x="4572000" y="4109616"/>
            <a:ext cx="0" cy="1149217"/>
          </a:xfrm>
          <a:prstGeom prst="line">
            <a:avLst/>
          </a:prstGeom>
          <a:ln>
            <a:solidFill>
              <a:srgbClr val="A6A6A6"/>
            </a:solidFill>
            <a:prstDash val="dot"/>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H="1">
            <a:off x="3589918" y="3865561"/>
            <a:ext cx="698747" cy="0"/>
          </a:xfrm>
          <a:prstGeom prst="line">
            <a:avLst/>
          </a:prstGeom>
          <a:ln>
            <a:solidFill>
              <a:srgbClr val="A6A6A6"/>
            </a:solidFill>
            <a:prstDash val="dot"/>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H="1">
            <a:off x="4809128" y="3865561"/>
            <a:ext cx="698747" cy="0"/>
          </a:xfrm>
          <a:prstGeom prst="line">
            <a:avLst/>
          </a:prstGeom>
          <a:ln>
            <a:solidFill>
              <a:srgbClr val="A6A6A6"/>
            </a:solidFill>
            <a:prstDash val="dot"/>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6113593" y="3644872"/>
            <a:ext cx="1788372" cy="374181"/>
          </a:xfrm>
          <a:prstGeom prst="rect">
            <a:avLst/>
          </a:prstGeom>
          <a:noFill/>
        </p:spPr>
        <p:txBody>
          <a:bodyPr wrap="square" lIns="91418" tIns="45708" rIns="91418" bIns="45708" rtlCol="0">
            <a:spAutoFit/>
          </a:bodyPr>
          <a:lstStyle/>
          <a:p>
            <a:pPr>
              <a:lnSpc>
                <a:spcPct val="120000"/>
              </a:lnSpc>
            </a:pPr>
            <a:r>
              <a:rPr lang="en-US" sz="800" dirty="0">
                <a:solidFill>
                  <a:srgbClr val="FFFFFF"/>
                </a:solidFill>
              </a:rPr>
              <a:t>Thus, the safety of our cargoes is ensured 24 hours 7 days a week</a:t>
            </a:r>
          </a:p>
        </p:txBody>
      </p:sp>
      <p:sp>
        <p:nvSpPr>
          <p:cNvPr id="33" name="TextBox 32"/>
          <p:cNvSpPr txBox="1"/>
          <p:nvPr/>
        </p:nvSpPr>
        <p:spPr>
          <a:xfrm>
            <a:off x="1269009" y="3600981"/>
            <a:ext cx="1788372" cy="521914"/>
          </a:xfrm>
          <a:prstGeom prst="rect">
            <a:avLst/>
          </a:prstGeom>
          <a:noFill/>
        </p:spPr>
        <p:txBody>
          <a:bodyPr wrap="square" lIns="91418" tIns="45708" rIns="91418" bIns="45708" rtlCol="0">
            <a:spAutoFit/>
          </a:bodyPr>
          <a:lstStyle/>
          <a:p>
            <a:pPr algn="r">
              <a:lnSpc>
                <a:spcPct val="120000"/>
              </a:lnSpc>
            </a:pPr>
            <a:r>
              <a:rPr lang="en-US" sz="800" dirty="0">
                <a:solidFill>
                  <a:srgbClr val="FFFFFF"/>
                </a:solidFill>
              </a:rPr>
              <a:t>Our vehicles are monitored by the GPS system, in collaboration with </a:t>
            </a:r>
            <a:r>
              <a:rPr lang="en-US" sz="800" dirty="0" err="1">
                <a:solidFill>
                  <a:srgbClr val="FFFFFF"/>
                </a:solidFill>
              </a:rPr>
              <a:t>Juwentus</a:t>
            </a:r>
            <a:r>
              <a:rPr lang="en-US" sz="800" dirty="0">
                <a:solidFill>
                  <a:srgbClr val="FFFFFF"/>
                </a:solidFill>
              </a:rPr>
              <a:t> company</a:t>
            </a:r>
          </a:p>
        </p:txBody>
      </p:sp>
      <p:sp>
        <p:nvSpPr>
          <p:cNvPr id="7" name="Freeform 5"/>
          <p:cNvSpPr>
            <a:spLocks noEditPoints="1"/>
          </p:cNvSpPr>
          <p:nvPr/>
        </p:nvSpPr>
        <p:spPr bwMode="auto">
          <a:xfrm>
            <a:off x="3115454" y="3644872"/>
            <a:ext cx="429816" cy="431006"/>
          </a:xfrm>
          <a:custGeom>
            <a:avLst/>
            <a:gdLst>
              <a:gd name="T0" fmla="*/ 191 w 490"/>
              <a:gd name="T1" fmla="*/ 297 h 489"/>
              <a:gd name="T2" fmla="*/ 191 w 490"/>
              <a:gd name="T3" fmla="*/ 297 h 489"/>
              <a:gd name="T4" fmla="*/ 191 w 490"/>
              <a:gd name="T5" fmla="*/ 244 h 489"/>
              <a:gd name="T6" fmla="*/ 202 w 490"/>
              <a:gd name="T7" fmla="*/ 233 h 489"/>
              <a:gd name="T8" fmla="*/ 266 w 490"/>
              <a:gd name="T9" fmla="*/ 233 h 489"/>
              <a:gd name="T10" fmla="*/ 277 w 490"/>
              <a:gd name="T11" fmla="*/ 223 h 489"/>
              <a:gd name="T12" fmla="*/ 277 w 490"/>
              <a:gd name="T13" fmla="*/ 212 h 489"/>
              <a:gd name="T14" fmla="*/ 266 w 490"/>
              <a:gd name="T15" fmla="*/ 201 h 489"/>
              <a:gd name="T16" fmla="*/ 181 w 490"/>
              <a:gd name="T17" fmla="*/ 201 h 489"/>
              <a:gd name="T18" fmla="*/ 159 w 490"/>
              <a:gd name="T19" fmla="*/ 223 h 489"/>
              <a:gd name="T20" fmla="*/ 159 w 490"/>
              <a:gd name="T21" fmla="*/ 319 h 489"/>
              <a:gd name="T22" fmla="*/ 181 w 490"/>
              <a:gd name="T23" fmla="*/ 340 h 489"/>
              <a:gd name="T24" fmla="*/ 255 w 490"/>
              <a:gd name="T25" fmla="*/ 340 h 489"/>
              <a:gd name="T26" fmla="*/ 277 w 490"/>
              <a:gd name="T27" fmla="*/ 319 h 489"/>
              <a:gd name="T28" fmla="*/ 277 w 490"/>
              <a:gd name="T29" fmla="*/ 308 h 489"/>
              <a:gd name="T30" fmla="*/ 202 w 490"/>
              <a:gd name="T31" fmla="*/ 308 h 489"/>
              <a:gd name="T32" fmla="*/ 191 w 490"/>
              <a:gd name="T33" fmla="*/ 297 h 489"/>
              <a:gd name="T34" fmla="*/ 191 w 490"/>
              <a:gd name="T35" fmla="*/ 297 h 489"/>
              <a:gd name="T36" fmla="*/ 309 w 490"/>
              <a:gd name="T37" fmla="*/ 148 h 489"/>
              <a:gd name="T38" fmla="*/ 309 w 490"/>
              <a:gd name="T39" fmla="*/ 148 h 489"/>
              <a:gd name="T40" fmla="*/ 234 w 490"/>
              <a:gd name="T41" fmla="*/ 148 h 489"/>
              <a:gd name="T42" fmla="*/ 213 w 490"/>
              <a:gd name="T43" fmla="*/ 169 h 489"/>
              <a:gd name="T44" fmla="*/ 213 w 490"/>
              <a:gd name="T45" fmla="*/ 180 h 489"/>
              <a:gd name="T46" fmla="*/ 288 w 490"/>
              <a:gd name="T47" fmla="*/ 180 h 489"/>
              <a:gd name="T48" fmla="*/ 298 w 490"/>
              <a:gd name="T49" fmla="*/ 190 h 489"/>
              <a:gd name="T50" fmla="*/ 298 w 490"/>
              <a:gd name="T51" fmla="*/ 244 h 489"/>
              <a:gd name="T52" fmla="*/ 288 w 490"/>
              <a:gd name="T53" fmla="*/ 254 h 489"/>
              <a:gd name="T54" fmla="*/ 224 w 490"/>
              <a:gd name="T55" fmla="*/ 254 h 489"/>
              <a:gd name="T56" fmla="*/ 213 w 490"/>
              <a:gd name="T57" fmla="*/ 244 h 489"/>
              <a:gd name="T58" fmla="*/ 213 w 490"/>
              <a:gd name="T59" fmla="*/ 276 h 489"/>
              <a:gd name="T60" fmla="*/ 224 w 490"/>
              <a:gd name="T61" fmla="*/ 287 h 489"/>
              <a:gd name="T62" fmla="*/ 309 w 490"/>
              <a:gd name="T63" fmla="*/ 287 h 489"/>
              <a:gd name="T64" fmla="*/ 330 w 490"/>
              <a:gd name="T65" fmla="*/ 265 h 489"/>
              <a:gd name="T66" fmla="*/ 330 w 490"/>
              <a:gd name="T67" fmla="*/ 169 h 489"/>
              <a:gd name="T68" fmla="*/ 309 w 490"/>
              <a:gd name="T69" fmla="*/ 148 h 489"/>
              <a:gd name="T70" fmla="*/ 309 w 490"/>
              <a:gd name="T71" fmla="*/ 148 h 489"/>
              <a:gd name="T72" fmla="*/ 245 w 490"/>
              <a:gd name="T73" fmla="*/ 0 h 489"/>
              <a:gd name="T74" fmla="*/ 245 w 490"/>
              <a:gd name="T75" fmla="*/ 0 h 489"/>
              <a:gd name="T76" fmla="*/ 0 w 490"/>
              <a:gd name="T77" fmla="*/ 244 h 489"/>
              <a:gd name="T78" fmla="*/ 245 w 490"/>
              <a:gd name="T79" fmla="*/ 489 h 489"/>
              <a:gd name="T80" fmla="*/ 490 w 490"/>
              <a:gd name="T81" fmla="*/ 244 h 489"/>
              <a:gd name="T82" fmla="*/ 245 w 490"/>
              <a:gd name="T83" fmla="*/ 0 h 489"/>
              <a:gd name="T84" fmla="*/ 245 w 490"/>
              <a:gd name="T85" fmla="*/ 0 h 489"/>
              <a:gd name="T86" fmla="*/ 245 w 490"/>
              <a:gd name="T87" fmla="*/ 447 h 489"/>
              <a:gd name="T88" fmla="*/ 245 w 490"/>
              <a:gd name="T89" fmla="*/ 447 h 489"/>
              <a:gd name="T90" fmla="*/ 42 w 490"/>
              <a:gd name="T91" fmla="*/ 244 h 489"/>
              <a:gd name="T92" fmla="*/ 245 w 490"/>
              <a:gd name="T93" fmla="*/ 41 h 489"/>
              <a:gd name="T94" fmla="*/ 448 w 490"/>
              <a:gd name="T95" fmla="*/ 244 h 489"/>
              <a:gd name="T96" fmla="*/ 245 w 490"/>
              <a:gd name="T97" fmla="*/ 447 h 489"/>
              <a:gd name="T98" fmla="*/ 245 w 490"/>
              <a:gd name="T99" fmla="*/ 447 h 489"/>
              <a:gd name="T100" fmla="*/ 245 w 490"/>
              <a:gd name="T101" fmla="*/ 447 h 489"/>
              <a:gd name="T102" fmla="*/ 245 w 490"/>
              <a:gd name="T103" fmla="*/ 447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90" h="489">
                <a:moveTo>
                  <a:pt x="191" y="297"/>
                </a:moveTo>
                <a:lnTo>
                  <a:pt x="191" y="297"/>
                </a:lnTo>
                <a:lnTo>
                  <a:pt x="191" y="244"/>
                </a:lnTo>
                <a:cubicBezTo>
                  <a:pt x="191" y="238"/>
                  <a:pt x="196" y="233"/>
                  <a:pt x="202" y="233"/>
                </a:cubicBezTo>
                <a:lnTo>
                  <a:pt x="266" y="233"/>
                </a:lnTo>
                <a:cubicBezTo>
                  <a:pt x="272" y="233"/>
                  <a:pt x="277" y="228"/>
                  <a:pt x="277" y="223"/>
                </a:cubicBezTo>
                <a:lnTo>
                  <a:pt x="277" y="212"/>
                </a:lnTo>
                <a:cubicBezTo>
                  <a:pt x="277" y="206"/>
                  <a:pt x="272" y="201"/>
                  <a:pt x="266" y="201"/>
                </a:cubicBezTo>
                <a:lnTo>
                  <a:pt x="181" y="201"/>
                </a:lnTo>
                <a:cubicBezTo>
                  <a:pt x="169" y="201"/>
                  <a:pt x="159" y="211"/>
                  <a:pt x="159" y="223"/>
                </a:cubicBezTo>
                <a:lnTo>
                  <a:pt x="159" y="319"/>
                </a:lnTo>
                <a:cubicBezTo>
                  <a:pt x="159" y="330"/>
                  <a:pt x="169" y="340"/>
                  <a:pt x="181" y="340"/>
                </a:cubicBezTo>
                <a:lnTo>
                  <a:pt x="255" y="340"/>
                </a:lnTo>
                <a:cubicBezTo>
                  <a:pt x="267" y="340"/>
                  <a:pt x="277" y="330"/>
                  <a:pt x="277" y="319"/>
                </a:cubicBezTo>
                <a:lnTo>
                  <a:pt x="277" y="308"/>
                </a:lnTo>
                <a:lnTo>
                  <a:pt x="202" y="308"/>
                </a:lnTo>
                <a:cubicBezTo>
                  <a:pt x="196" y="308"/>
                  <a:pt x="191" y="303"/>
                  <a:pt x="191" y="297"/>
                </a:cubicBezTo>
                <a:lnTo>
                  <a:pt x="191" y="297"/>
                </a:lnTo>
                <a:close/>
                <a:moveTo>
                  <a:pt x="309" y="148"/>
                </a:moveTo>
                <a:lnTo>
                  <a:pt x="309" y="148"/>
                </a:lnTo>
                <a:lnTo>
                  <a:pt x="234" y="148"/>
                </a:lnTo>
                <a:cubicBezTo>
                  <a:pt x="222" y="148"/>
                  <a:pt x="213" y="157"/>
                  <a:pt x="213" y="169"/>
                </a:cubicBezTo>
                <a:lnTo>
                  <a:pt x="213" y="180"/>
                </a:lnTo>
                <a:lnTo>
                  <a:pt x="288" y="180"/>
                </a:lnTo>
                <a:cubicBezTo>
                  <a:pt x="293" y="180"/>
                  <a:pt x="298" y="185"/>
                  <a:pt x="298" y="190"/>
                </a:cubicBezTo>
                <a:lnTo>
                  <a:pt x="298" y="244"/>
                </a:lnTo>
                <a:cubicBezTo>
                  <a:pt x="298" y="250"/>
                  <a:pt x="293" y="254"/>
                  <a:pt x="288" y="254"/>
                </a:cubicBezTo>
                <a:lnTo>
                  <a:pt x="224" y="254"/>
                </a:lnTo>
                <a:cubicBezTo>
                  <a:pt x="218" y="254"/>
                  <a:pt x="213" y="250"/>
                  <a:pt x="213" y="244"/>
                </a:cubicBezTo>
                <a:lnTo>
                  <a:pt x="213" y="276"/>
                </a:lnTo>
                <a:cubicBezTo>
                  <a:pt x="213" y="282"/>
                  <a:pt x="218" y="287"/>
                  <a:pt x="224" y="287"/>
                </a:cubicBezTo>
                <a:lnTo>
                  <a:pt x="309" y="287"/>
                </a:lnTo>
                <a:cubicBezTo>
                  <a:pt x="321" y="287"/>
                  <a:pt x="330" y="277"/>
                  <a:pt x="330" y="265"/>
                </a:cubicBezTo>
                <a:lnTo>
                  <a:pt x="330" y="169"/>
                </a:lnTo>
                <a:cubicBezTo>
                  <a:pt x="330" y="157"/>
                  <a:pt x="321" y="148"/>
                  <a:pt x="309" y="148"/>
                </a:cubicBezTo>
                <a:lnTo>
                  <a:pt x="309" y="148"/>
                </a:lnTo>
                <a:close/>
                <a:moveTo>
                  <a:pt x="245" y="0"/>
                </a:moveTo>
                <a:lnTo>
                  <a:pt x="245" y="0"/>
                </a:lnTo>
                <a:cubicBezTo>
                  <a:pt x="109" y="0"/>
                  <a:pt x="0" y="108"/>
                  <a:pt x="0" y="244"/>
                </a:cubicBezTo>
                <a:cubicBezTo>
                  <a:pt x="0" y="379"/>
                  <a:pt x="109" y="489"/>
                  <a:pt x="245" y="489"/>
                </a:cubicBezTo>
                <a:cubicBezTo>
                  <a:pt x="380" y="489"/>
                  <a:pt x="490" y="379"/>
                  <a:pt x="490" y="244"/>
                </a:cubicBezTo>
                <a:cubicBezTo>
                  <a:pt x="490" y="108"/>
                  <a:pt x="380" y="0"/>
                  <a:pt x="245" y="0"/>
                </a:cubicBezTo>
                <a:lnTo>
                  <a:pt x="245" y="0"/>
                </a:lnTo>
                <a:close/>
                <a:moveTo>
                  <a:pt x="245" y="447"/>
                </a:moveTo>
                <a:lnTo>
                  <a:pt x="245" y="447"/>
                </a:lnTo>
                <a:cubicBezTo>
                  <a:pt x="133" y="447"/>
                  <a:pt x="42" y="356"/>
                  <a:pt x="42" y="244"/>
                </a:cubicBezTo>
                <a:cubicBezTo>
                  <a:pt x="42" y="132"/>
                  <a:pt x="133" y="41"/>
                  <a:pt x="245" y="41"/>
                </a:cubicBezTo>
                <a:cubicBezTo>
                  <a:pt x="357" y="41"/>
                  <a:pt x="448" y="132"/>
                  <a:pt x="448" y="244"/>
                </a:cubicBezTo>
                <a:cubicBezTo>
                  <a:pt x="448" y="356"/>
                  <a:pt x="357" y="447"/>
                  <a:pt x="245" y="447"/>
                </a:cubicBezTo>
                <a:lnTo>
                  <a:pt x="245" y="447"/>
                </a:lnTo>
                <a:close/>
                <a:moveTo>
                  <a:pt x="245" y="447"/>
                </a:moveTo>
                <a:lnTo>
                  <a:pt x="245" y="447"/>
                </a:lnTo>
                <a:close/>
              </a:path>
            </a:pathLst>
          </a:custGeom>
          <a:solidFill>
            <a:schemeClr val="accent2"/>
          </a:solidFill>
          <a:ln w="0">
            <a:noFill/>
            <a:prstDash val="solid"/>
            <a:round/>
            <a:headEnd/>
            <a:tailEnd/>
          </a:ln>
        </p:spPr>
        <p:txBody>
          <a:bodyPr vert="horz" wrap="square" lIns="68579" tIns="34289" rIns="68579" bIns="34289" numCol="1" anchor="t" anchorCtr="0" compatLnSpc="1">
            <a:prstTxWarp prst="textNoShape">
              <a:avLst/>
            </a:prstTxWarp>
          </a:bodyPr>
          <a:lstStyle/>
          <a:p>
            <a:endParaRPr lang="en-US"/>
          </a:p>
        </p:txBody>
      </p:sp>
      <p:sp>
        <p:nvSpPr>
          <p:cNvPr id="10" name="Freeform 9"/>
          <p:cNvSpPr>
            <a:spLocks noEditPoints="1"/>
          </p:cNvSpPr>
          <p:nvPr/>
        </p:nvSpPr>
        <p:spPr bwMode="auto">
          <a:xfrm>
            <a:off x="5625704" y="3646552"/>
            <a:ext cx="431006" cy="431006"/>
          </a:xfrm>
          <a:custGeom>
            <a:avLst/>
            <a:gdLst>
              <a:gd name="T0" fmla="*/ 325 w 490"/>
              <a:gd name="T1" fmla="*/ 223 h 489"/>
              <a:gd name="T2" fmla="*/ 306 w 490"/>
              <a:gd name="T3" fmla="*/ 225 h 489"/>
              <a:gd name="T4" fmla="*/ 309 w 490"/>
              <a:gd name="T5" fmla="*/ 210 h 489"/>
              <a:gd name="T6" fmla="*/ 316 w 490"/>
              <a:gd name="T7" fmla="*/ 180 h 489"/>
              <a:gd name="T8" fmla="*/ 286 w 490"/>
              <a:gd name="T9" fmla="*/ 172 h 489"/>
              <a:gd name="T10" fmla="*/ 275 w 490"/>
              <a:gd name="T11" fmla="*/ 187 h 489"/>
              <a:gd name="T12" fmla="*/ 266 w 490"/>
              <a:gd name="T13" fmla="*/ 174 h 489"/>
              <a:gd name="T14" fmla="*/ 250 w 490"/>
              <a:gd name="T15" fmla="*/ 148 h 489"/>
              <a:gd name="T16" fmla="*/ 224 w 490"/>
              <a:gd name="T17" fmla="*/ 164 h 489"/>
              <a:gd name="T18" fmla="*/ 226 w 490"/>
              <a:gd name="T19" fmla="*/ 183 h 489"/>
              <a:gd name="T20" fmla="*/ 214 w 490"/>
              <a:gd name="T21" fmla="*/ 184 h 489"/>
              <a:gd name="T22" fmla="*/ 203 w 490"/>
              <a:gd name="T23" fmla="*/ 172 h 489"/>
              <a:gd name="T24" fmla="*/ 173 w 490"/>
              <a:gd name="T25" fmla="*/ 180 h 489"/>
              <a:gd name="T26" fmla="*/ 181 w 490"/>
              <a:gd name="T27" fmla="*/ 210 h 489"/>
              <a:gd name="T28" fmla="*/ 189 w 490"/>
              <a:gd name="T29" fmla="*/ 214 h 489"/>
              <a:gd name="T30" fmla="*/ 175 w 490"/>
              <a:gd name="T31" fmla="*/ 223 h 489"/>
              <a:gd name="T32" fmla="*/ 149 w 490"/>
              <a:gd name="T33" fmla="*/ 239 h 489"/>
              <a:gd name="T34" fmla="*/ 165 w 490"/>
              <a:gd name="T35" fmla="*/ 265 h 489"/>
              <a:gd name="T36" fmla="*/ 184 w 490"/>
              <a:gd name="T37" fmla="*/ 263 h 489"/>
              <a:gd name="T38" fmla="*/ 181 w 490"/>
              <a:gd name="T39" fmla="*/ 278 h 489"/>
              <a:gd name="T40" fmla="*/ 173 w 490"/>
              <a:gd name="T41" fmla="*/ 308 h 489"/>
              <a:gd name="T42" fmla="*/ 203 w 490"/>
              <a:gd name="T43" fmla="*/ 315 h 489"/>
              <a:gd name="T44" fmla="*/ 215 w 490"/>
              <a:gd name="T45" fmla="*/ 300 h 489"/>
              <a:gd name="T46" fmla="*/ 224 w 490"/>
              <a:gd name="T47" fmla="*/ 313 h 489"/>
              <a:gd name="T48" fmla="*/ 239 w 490"/>
              <a:gd name="T49" fmla="*/ 340 h 489"/>
              <a:gd name="T50" fmla="*/ 266 w 490"/>
              <a:gd name="T51" fmla="*/ 324 h 489"/>
              <a:gd name="T52" fmla="*/ 264 w 490"/>
              <a:gd name="T53" fmla="*/ 305 h 489"/>
              <a:gd name="T54" fmla="*/ 276 w 490"/>
              <a:gd name="T55" fmla="*/ 304 h 489"/>
              <a:gd name="T56" fmla="*/ 286 w 490"/>
              <a:gd name="T57" fmla="*/ 315 h 489"/>
              <a:gd name="T58" fmla="*/ 316 w 490"/>
              <a:gd name="T59" fmla="*/ 308 h 489"/>
              <a:gd name="T60" fmla="*/ 309 w 490"/>
              <a:gd name="T61" fmla="*/ 278 h 489"/>
              <a:gd name="T62" fmla="*/ 301 w 490"/>
              <a:gd name="T63" fmla="*/ 274 h 489"/>
              <a:gd name="T64" fmla="*/ 314 w 490"/>
              <a:gd name="T65" fmla="*/ 265 h 489"/>
              <a:gd name="T66" fmla="*/ 341 w 490"/>
              <a:gd name="T67" fmla="*/ 249 h 489"/>
              <a:gd name="T68" fmla="*/ 325 w 490"/>
              <a:gd name="T69" fmla="*/ 223 h 489"/>
              <a:gd name="T70" fmla="*/ 245 w 490"/>
              <a:gd name="T71" fmla="*/ 276 h 489"/>
              <a:gd name="T72" fmla="*/ 213 w 490"/>
              <a:gd name="T73" fmla="*/ 244 h 489"/>
              <a:gd name="T74" fmla="*/ 277 w 490"/>
              <a:gd name="T75" fmla="*/ 244 h 489"/>
              <a:gd name="T76" fmla="*/ 245 w 490"/>
              <a:gd name="T77" fmla="*/ 276 h 489"/>
              <a:gd name="T78" fmla="*/ 245 w 490"/>
              <a:gd name="T79" fmla="*/ 0 h 489"/>
              <a:gd name="T80" fmla="*/ 245 w 490"/>
              <a:gd name="T81" fmla="*/ 489 h 489"/>
              <a:gd name="T82" fmla="*/ 245 w 490"/>
              <a:gd name="T83" fmla="*/ 0 h 489"/>
              <a:gd name="T84" fmla="*/ 245 w 490"/>
              <a:gd name="T85" fmla="*/ 447 h 489"/>
              <a:gd name="T86" fmla="*/ 42 w 490"/>
              <a:gd name="T87" fmla="*/ 244 h 489"/>
              <a:gd name="T88" fmla="*/ 448 w 490"/>
              <a:gd name="T89" fmla="*/ 244 h 489"/>
              <a:gd name="T90" fmla="*/ 245 w 490"/>
              <a:gd name="T91" fmla="*/ 447 h 489"/>
              <a:gd name="T92" fmla="*/ 245 w 490"/>
              <a:gd name="T93" fmla="*/ 447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90" h="489">
                <a:moveTo>
                  <a:pt x="325" y="223"/>
                </a:moveTo>
                <a:lnTo>
                  <a:pt x="325" y="223"/>
                </a:lnTo>
                <a:lnTo>
                  <a:pt x="314" y="223"/>
                </a:lnTo>
                <a:cubicBezTo>
                  <a:pt x="311" y="223"/>
                  <a:pt x="308" y="223"/>
                  <a:pt x="306" y="225"/>
                </a:cubicBezTo>
                <a:cubicBezTo>
                  <a:pt x="305" y="221"/>
                  <a:pt x="303" y="217"/>
                  <a:pt x="301" y="214"/>
                </a:cubicBezTo>
                <a:cubicBezTo>
                  <a:pt x="304" y="213"/>
                  <a:pt x="307" y="212"/>
                  <a:pt x="309" y="210"/>
                </a:cubicBezTo>
                <a:lnTo>
                  <a:pt x="316" y="202"/>
                </a:lnTo>
                <a:cubicBezTo>
                  <a:pt x="323" y="196"/>
                  <a:pt x="323" y="186"/>
                  <a:pt x="316" y="180"/>
                </a:cubicBezTo>
                <a:lnTo>
                  <a:pt x="309" y="172"/>
                </a:lnTo>
                <a:cubicBezTo>
                  <a:pt x="303" y="166"/>
                  <a:pt x="293" y="166"/>
                  <a:pt x="286" y="172"/>
                </a:cubicBezTo>
                <a:lnTo>
                  <a:pt x="279" y="180"/>
                </a:lnTo>
                <a:cubicBezTo>
                  <a:pt x="277" y="182"/>
                  <a:pt x="275" y="185"/>
                  <a:pt x="275" y="187"/>
                </a:cubicBezTo>
                <a:cubicBezTo>
                  <a:pt x="271" y="186"/>
                  <a:pt x="268" y="184"/>
                  <a:pt x="264" y="183"/>
                </a:cubicBezTo>
                <a:cubicBezTo>
                  <a:pt x="265" y="180"/>
                  <a:pt x="266" y="178"/>
                  <a:pt x="266" y="174"/>
                </a:cubicBezTo>
                <a:lnTo>
                  <a:pt x="266" y="164"/>
                </a:lnTo>
                <a:cubicBezTo>
                  <a:pt x="266" y="155"/>
                  <a:pt x="259" y="148"/>
                  <a:pt x="250" y="148"/>
                </a:cubicBezTo>
                <a:lnTo>
                  <a:pt x="239" y="148"/>
                </a:lnTo>
                <a:cubicBezTo>
                  <a:pt x="231" y="148"/>
                  <a:pt x="224" y="155"/>
                  <a:pt x="224" y="164"/>
                </a:cubicBezTo>
                <a:lnTo>
                  <a:pt x="224" y="174"/>
                </a:lnTo>
                <a:cubicBezTo>
                  <a:pt x="224" y="178"/>
                  <a:pt x="224" y="180"/>
                  <a:pt x="226" y="183"/>
                </a:cubicBezTo>
                <a:cubicBezTo>
                  <a:pt x="222" y="184"/>
                  <a:pt x="218" y="186"/>
                  <a:pt x="215" y="187"/>
                </a:cubicBezTo>
                <a:cubicBezTo>
                  <a:pt x="215" y="186"/>
                  <a:pt x="214" y="185"/>
                  <a:pt x="214" y="184"/>
                </a:cubicBezTo>
                <a:cubicBezTo>
                  <a:pt x="213" y="182"/>
                  <a:pt x="212" y="181"/>
                  <a:pt x="211" y="180"/>
                </a:cubicBezTo>
                <a:lnTo>
                  <a:pt x="203" y="172"/>
                </a:lnTo>
                <a:cubicBezTo>
                  <a:pt x="197" y="166"/>
                  <a:pt x="187" y="166"/>
                  <a:pt x="181" y="172"/>
                </a:cubicBezTo>
                <a:lnTo>
                  <a:pt x="173" y="180"/>
                </a:lnTo>
                <a:cubicBezTo>
                  <a:pt x="167" y="186"/>
                  <a:pt x="167" y="196"/>
                  <a:pt x="173" y="202"/>
                </a:cubicBezTo>
                <a:lnTo>
                  <a:pt x="181" y="210"/>
                </a:lnTo>
                <a:cubicBezTo>
                  <a:pt x="182" y="211"/>
                  <a:pt x="183" y="212"/>
                  <a:pt x="185" y="213"/>
                </a:cubicBezTo>
                <a:cubicBezTo>
                  <a:pt x="186" y="213"/>
                  <a:pt x="187" y="214"/>
                  <a:pt x="189" y="214"/>
                </a:cubicBezTo>
                <a:cubicBezTo>
                  <a:pt x="187" y="217"/>
                  <a:pt x="185" y="221"/>
                  <a:pt x="184" y="225"/>
                </a:cubicBezTo>
                <a:cubicBezTo>
                  <a:pt x="181" y="223"/>
                  <a:pt x="179" y="223"/>
                  <a:pt x="175" y="223"/>
                </a:cubicBezTo>
                <a:lnTo>
                  <a:pt x="165" y="223"/>
                </a:lnTo>
                <a:cubicBezTo>
                  <a:pt x="156" y="223"/>
                  <a:pt x="149" y="230"/>
                  <a:pt x="149" y="239"/>
                </a:cubicBezTo>
                <a:lnTo>
                  <a:pt x="149" y="249"/>
                </a:lnTo>
                <a:cubicBezTo>
                  <a:pt x="149" y="258"/>
                  <a:pt x="156" y="265"/>
                  <a:pt x="165" y="265"/>
                </a:cubicBezTo>
                <a:lnTo>
                  <a:pt x="175" y="265"/>
                </a:lnTo>
                <a:cubicBezTo>
                  <a:pt x="179" y="265"/>
                  <a:pt x="181" y="264"/>
                  <a:pt x="184" y="263"/>
                </a:cubicBezTo>
                <a:cubicBezTo>
                  <a:pt x="185" y="267"/>
                  <a:pt x="187" y="270"/>
                  <a:pt x="189" y="274"/>
                </a:cubicBezTo>
                <a:cubicBezTo>
                  <a:pt x="186" y="274"/>
                  <a:pt x="183" y="276"/>
                  <a:pt x="181" y="278"/>
                </a:cubicBezTo>
                <a:lnTo>
                  <a:pt x="173" y="285"/>
                </a:lnTo>
                <a:cubicBezTo>
                  <a:pt x="167" y="292"/>
                  <a:pt x="167" y="302"/>
                  <a:pt x="173" y="308"/>
                </a:cubicBezTo>
                <a:lnTo>
                  <a:pt x="181" y="315"/>
                </a:lnTo>
                <a:cubicBezTo>
                  <a:pt x="187" y="322"/>
                  <a:pt x="197" y="322"/>
                  <a:pt x="203" y="315"/>
                </a:cubicBezTo>
                <a:lnTo>
                  <a:pt x="211" y="308"/>
                </a:lnTo>
                <a:cubicBezTo>
                  <a:pt x="213" y="306"/>
                  <a:pt x="214" y="303"/>
                  <a:pt x="215" y="300"/>
                </a:cubicBezTo>
                <a:cubicBezTo>
                  <a:pt x="218" y="302"/>
                  <a:pt x="222" y="304"/>
                  <a:pt x="226" y="305"/>
                </a:cubicBezTo>
                <a:cubicBezTo>
                  <a:pt x="224" y="307"/>
                  <a:pt x="224" y="310"/>
                  <a:pt x="224" y="313"/>
                </a:cubicBezTo>
                <a:lnTo>
                  <a:pt x="224" y="324"/>
                </a:lnTo>
                <a:cubicBezTo>
                  <a:pt x="224" y="333"/>
                  <a:pt x="231" y="340"/>
                  <a:pt x="239" y="340"/>
                </a:cubicBezTo>
                <a:lnTo>
                  <a:pt x="250" y="340"/>
                </a:lnTo>
                <a:cubicBezTo>
                  <a:pt x="259" y="340"/>
                  <a:pt x="266" y="333"/>
                  <a:pt x="266" y="324"/>
                </a:cubicBezTo>
                <a:lnTo>
                  <a:pt x="266" y="313"/>
                </a:lnTo>
                <a:cubicBezTo>
                  <a:pt x="266" y="310"/>
                  <a:pt x="265" y="307"/>
                  <a:pt x="264" y="305"/>
                </a:cubicBezTo>
                <a:cubicBezTo>
                  <a:pt x="268" y="304"/>
                  <a:pt x="271" y="302"/>
                  <a:pt x="275" y="300"/>
                </a:cubicBezTo>
                <a:cubicBezTo>
                  <a:pt x="275" y="302"/>
                  <a:pt x="275" y="303"/>
                  <a:pt x="276" y="304"/>
                </a:cubicBezTo>
                <a:cubicBezTo>
                  <a:pt x="277" y="305"/>
                  <a:pt x="278" y="307"/>
                  <a:pt x="279" y="308"/>
                </a:cubicBezTo>
                <a:lnTo>
                  <a:pt x="286" y="315"/>
                </a:lnTo>
                <a:cubicBezTo>
                  <a:pt x="293" y="322"/>
                  <a:pt x="303" y="322"/>
                  <a:pt x="309" y="315"/>
                </a:cubicBezTo>
                <a:lnTo>
                  <a:pt x="316" y="308"/>
                </a:lnTo>
                <a:cubicBezTo>
                  <a:pt x="323" y="302"/>
                  <a:pt x="323" y="292"/>
                  <a:pt x="316" y="285"/>
                </a:cubicBezTo>
                <a:lnTo>
                  <a:pt x="309" y="278"/>
                </a:lnTo>
                <a:cubicBezTo>
                  <a:pt x="308" y="277"/>
                  <a:pt x="306" y="276"/>
                  <a:pt x="305" y="275"/>
                </a:cubicBezTo>
                <a:cubicBezTo>
                  <a:pt x="304" y="274"/>
                  <a:pt x="302" y="274"/>
                  <a:pt x="301" y="274"/>
                </a:cubicBezTo>
                <a:cubicBezTo>
                  <a:pt x="303" y="270"/>
                  <a:pt x="305" y="267"/>
                  <a:pt x="306" y="263"/>
                </a:cubicBezTo>
                <a:cubicBezTo>
                  <a:pt x="308" y="264"/>
                  <a:pt x="311" y="265"/>
                  <a:pt x="314" y="265"/>
                </a:cubicBezTo>
                <a:lnTo>
                  <a:pt x="325" y="265"/>
                </a:lnTo>
                <a:cubicBezTo>
                  <a:pt x="334" y="265"/>
                  <a:pt x="341" y="258"/>
                  <a:pt x="341" y="249"/>
                </a:cubicBezTo>
                <a:lnTo>
                  <a:pt x="341" y="239"/>
                </a:lnTo>
                <a:cubicBezTo>
                  <a:pt x="341" y="230"/>
                  <a:pt x="334" y="223"/>
                  <a:pt x="325" y="223"/>
                </a:cubicBezTo>
                <a:lnTo>
                  <a:pt x="325" y="223"/>
                </a:lnTo>
                <a:close/>
                <a:moveTo>
                  <a:pt x="245" y="276"/>
                </a:moveTo>
                <a:lnTo>
                  <a:pt x="245" y="276"/>
                </a:lnTo>
                <a:cubicBezTo>
                  <a:pt x="227" y="276"/>
                  <a:pt x="213" y="262"/>
                  <a:pt x="213" y="244"/>
                </a:cubicBezTo>
                <a:cubicBezTo>
                  <a:pt x="213" y="226"/>
                  <a:pt x="227" y="212"/>
                  <a:pt x="245" y="212"/>
                </a:cubicBezTo>
                <a:cubicBezTo>
                  <a:pt x="263" y="212"/>
                  <a:pt x="277" y="226"/>
                  <a:pt x="277" y="244"/>
                </a:cubicBezTo>
                <a:cubicBezTo>
                  <a:pt x="277" y="262"/>
                  <a:pt x="263" y="276"/>
                  <a:pt x="245" y="276"/>
                </a:cubicBezTo>
                <a:lnTo>
                  <a:pt x="245" y="276"/>
                </a:lnTo>
                <a:close/>
                <a:moveTo>
                  <a:pt x="245" y="0"/>
                </a:moveTo>
                <a:lnTo>
                  <a:pt x="245" y="0"/>
                </a:lnTo>
                <a:cubicBezTo>
                  <a:pt x="109" y="0"/>
                  <a:pt x="0" y="108"/>
                  <a:pt x="0" y="244"/>
                </a:cubicBezTo>
                <a:cubicBezTo>
                  <a:pt x="0" y="379"/>
                  <a:pt x="109" y="489"/>
                  <a:pt x="245" y="489"/>
                </a:cubicBezTo>
                <a:cubicBezTo>
                  <a:pt x="380" y="489"/>
                  <a:pt x="490" y="379"/>
                  <a:pt x="490" y="244"/>
                </a:cubicBezTo>
                <a:cubicBezTo>
                  <a:pt x="490" y="108"/>
                  <a:pt x="380" y="0"/>
                  <a:pt x="245" y="0"/>
                </a:cubicBezTo>
                <a:lnTo>
                  <a:pt x="245" y="0"/>
                </a:lnTo>
                <a:close/>
                <a:moveTo>
                  <a:pt x="245" y="447"/>
                </a:moveTo>
                <a:lnTo>
                  <a:pt x="245" y="447"/>
                </a:lnTo>
                <a:cubicBezTo>
                  <a:pt x="133" y="447"/>
                  <a:pt x="42" y="356"/>
                  <a:pt x="42" y="244"/>
                </a:cubicBezTo>
                <a:cubicBezTo>
                  <a:pt x="42" y="132"/>
                  <a:pt x="133" y="41"/>
                  <a:pt x="245" y="41"/>
                </a:cubicBezTo>
                <a:cubicBezTo>
                  <a:pt x="357" y="41"/>
                  <a:pt x="448" y="132"/>
                  <a:pt x="448" y="244"/>
                </a:cubicBezTo>
                <a:cubicBezTo>
                  <a:pt x="448" y="356"/>
                  <a:pt x="357" y="447"/>
                  <a:pt x="245" y="447"/>
                </a:cubicBezTo>
                <a:lnTo>
                  <a:pt x="245" y="447"/>
                </a:lnTo>
                <a:close/>
                <a:moveTo>
                  <a:pt x="245" y="447"/>
                </a:moveTo>
                <a:lnTo>
                  <a:pt x="245" y="447"/>
                </a:lnTo>
                <a:close/>
              </a:path>
            </a:pathLst>
          </a:custGeom>
          <a:solidFill>
            <a:schemeClr val="accent2"/>
          </a:solidFill>
          <a:ln w="0">
            <a:noFill/>
            <a:prstDash val="solid"/>
            <a:round/>
            <a:headEnd/>
            <a:tailEnd/>
          </a:ln>
        </p:spPr>
        <p:txBody>
          <a:bodyPr vert="horz" wrap="square" lIns="68579" tIns="34289" rIns="68579" bIns="34289" numCol="1" anchor="t" anchorCtr="0" compatLnSpc="1">
            <a:prstTxWarp prst="textNoShape">
              <a:avLst/>
            </a:prstTxWarp>
          </a:bodyPr>
          <a:lstStyle/>
          <a:p>
            <a:endParaRPr lang="en-US"/>
          </a:p>
        </p:txBody>
      </p:sp>
      <p:sp>
        <p:nvSpPr>
          <p:cNvPr id="24" name="Footer Placeholder 4"/>
          <p:cNvSpPr txBox="1">
            <a:spLocks/>
          </p:cNvSpPr>
          <p:nvPr/>
        </p:nvSpPr>
        <p:spPr>
          <a:xfrm>
            <a:off x="4572000" y="4705373"/>
            <a:ext cx="4320000" cy="148167"/>
          </a:xfrm>
          <a:prstGeom prst="rect">
            <a:avLst/>
          </a:prstGeom>
        </p:spPr>
        <p:txBody>
          <a:bodyPr vert="horz" lIns="68564" tIns="0" rIns="68564" bIns="0" anchor="b" anchorCtr="0">
            <a:noAutofit/>
          </a:bodyPr>
          <a:lstStyle>
            <a:defPPr>
              <a:defRPr lang="en-US"/>
            </a:defPPr>
            <a:lvl1pPr marL="0" algn="r" defTabSz="914124" rtl="0" eaLnBrk="1" latinLnBrk="0" hangingPunct="1">
              <a:defRPr sz="1000" i="0" u="none" kern="1200" spc="0">
                <a:solidFill>
                  <a:schemeClr val="accent3"/>
                </a:solidFill>
                <a:latin typeface="Roboto Light"/>
                <a:ea typeface="+mn-ea"/>
                <a:cs typeface="Roboto Light"/>
              </a:defRPr>
            </a:lvl1pPr>
            <a:lvl2pPr marL="457061" algn="l" defTabSz="914124" rtl="0" eaLnBrk="1" latinLnBrk="0" hangingPunct="1">
              <a:defRPr sz="1800" kern="1200">
                <a:solidFill>
                  <a:schemeClr val="tx1"/>
                </a:solidFill>
                <a:latin typeface="+mn-lt"/>
                <a:ea typeface="+mn-ea"/>
                <a:cs typeface="+mn-cs"/>
              </a:defRPr>
            </a:lvl2pPr>
            <a:lvl3pPr marL="914124" algn="l" defTabSz="914124" rtl="0" eaLnBrk="1" latinLnBrk="0" hangingPunct="1">
              <a:defRPr sz="1800" kern="1200">
                <a:solidFill>
                  <a:schemeClr val="tx1"/>
                </a:solidFill>
                <a:latin typeface="+mn-lt"/>
                <a:ea typeface="+mn-ea"/>
                <a:cs typeface="+mn-cs"/>
              </a:defRPr>
            </a:lvl3pPr>
            <a:lvl4pPr marL="1371186" algn="l" defTabSz="914124" rtl="0" eaLnBrk="1" latinLnBrk="0" hangingPunct="1">
              <a:defRPr sz="1800" kern="1200">
                <a:solidFill>
                  <a:schemeClr val="tx1"/>
                </a:solidFill>
                <a:latin typeface="+mn-lt"/>
                <a:ea typeface="+mn-ea"/>
                <a:cs typeface="+mn-cs"/>
              </a:defRPr>
            </a:lvl4pPr>
            <a:lvl5pPr marL="1828247" algn="l" defTabSz="914124" rtl="0" eaLnBrk="1" latinLnBrk="0" hangingPunct="1">
              <a:defRPr sz="1800" kern="1200">
                <a:solidFill>
                  <a:schemeClr val="tx1"/>
                </a:solidFill>
                <a:latin typeface="+mn-lt"/>
                <a:ea typeface="+mn-ea"/>
                <a:cs typeface="+mn-cs"/>
              </a:defRPr>
            </a:lvl5pPr>
            <a:lvl6pPr marL="2285309" algn="l" defTabSz="914124" rtl="0" eaLnBrk="1" latinLnBrk="0" hangingPunct="1">
              <a:defRPr sz="1800" kern="1200">
                <a:solidFill>
                  <a:schemeClr val="tx1"/>
                </a:solidFill>
                <a:latin typeface="+mn-lt"/>
                <a:ea typeface="+mn-ea"/>
                <a:cs typeface="+mn-cs"/>
              </a:defRPr>
            </a:lvl6pPr>
            <a:lvl7pPr marL="2742371" algn="l" defTabSz="914124" rtl="0" eaLnBrk="1" latinLnBrk="0" hangingPunct="1">
              <a:defRPr sz="1800" kern="1200">
                <a:solidFill>
                  <a:schemeClr val="tx1"/>
                </a:solidFill>
                <a:latin typeface="+mn-lt"/>
                <a:ea typeface="+mn-ea"/>
                <a:cs typeface="+mn-cs"/>
              </a:defRPr>
            </a:lvl7pPr>
            <a:lvl8pPr marL="3199432" algn="l" defTabSz="914124" rtl="0" eaLnBrk="1" latinLnBrk="0" hangingPunct="1">
              <a:defRPr sz="1800" kern="1200">
                <a:solidFill>
                  <a:schemeClr val="tx1"/>
                </a:solidFill>
                <a:latin typeface="+mn-lt"/>
                <a:ea typeface="+mn-ea"/>
                <a:cs typeface="+mn-cs"/>
              </a:defRPr>
            </a:lvl8pPr>
            <a:lvl9pPr marL="3656494" algn="l" defTabSz="914124" rtl="0" eaLnBrk="1" latinLnBrk="0" hangingPunct="1">
              <a:defRPr sz="1800" kern="1200">
                <a:solidFill>
                  <a:schemeClr val="tx1"/>
                </a:solidFill>
                <a:latin typeface="+mn-lt"/>
                <a:ea typeface="+mn-ea"/>
                <a:cs typeface="+mn-cs"/>
              </a:defRPr>
            </a:lvl9pPr>
          </a:lstStyle>
          <a:p>
            <a:pPr marL="0" marR="0" lvl="0" indent="0" algn="r" defTabSz="91412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A6B5BF"/>
                </a:solidFill>
                <a:effectLst/>
                <a:uLnTx/>
                <a:uFillTx/>
                <a:latin typeface="Roboto Light"/>
                <a:ea typeface="+mn-ea"/>
              </a:rPr>
              <a:t>www.</a:t>
            </a:r>
            <a:r>
              <a:rPr kumimoji="0" lang="pl-PL" sz="1000" b="0" i="0" u="none" strike="noStrike" kern="1200" cap="none" spc="0" normalizeH="0" baseline="0" noProof="0" dirty="0">
                <a:ln>
                  <a:noFill/>
                </a:ln>
                <a:solidFill>
                  <a:srgbClr val="A6B5BF"/>
                </a:solidFill>
                <a:effectLst/>
                <a:uLnTx/>
                <a:uFillTx/>
                <a:ea typeface="+mn-ea"/>
              </a:rPr>
              <a:t>transhad.com</a:t>
            </a:r>
            <a:endParaRPr kumimoji="0" lang="en-US" sz="1000" b="0" i="0" u="none" strike="noStrike" kern="1200" cap="none" spc="0" normalizeH="0" baseline="0" noProof="0" dirty="0">
              <a:ln>
                <a:noFill/>
              </a:ln>
              <a:solidFill>
                <a:srgbClr val="A6B5BF"/>
              </a:solidFill>
              <a:effectLst/>
              <a:uLnTx/>
              <a:uFillTx/>
              <a:latin typeface="Roboto Light"/>
              <a:ea typeface="+mn-ea"/>
            </a:endParaRPr>
          </a:p>
        </p:txBody>
      </p:sp>
      <p:pic>
        <p:nvPicPr>
          <p:cNvPr id="25"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9755" y="4657173"/>
            <a:ext cx="832567" cy="196386"/>
          </a:xfrm>
          <a:prstGeom prst="rect">
            <a:avLst/>
          </a:prstGeom>
        </p:spPr>
      </p:pic>
      <p:sp>
        <p:nvSpPr>
          <p:cNvPr id="27" name="Freeform 12"/>
          <p:cNvSpPr>
            <a:spLocks noEditPoints="1"/>
          </p:cNvSpPr>
          <p:nvPr/>
        </p:nvSpPr>
        <p:spPr bwMode="auto">
          <a:xfrm>
            <a:off x="4221680" y="1319433"/>
            <a:ext cx="700639" cy="811195"/>
          </a:xfrm>
          <a:custGeom>
            <a:avLst/>
            <a:gdLst>
              <a:gd name="T0" fmla="*/ 2143 w 2687"/>
              <a:gd name="T1" fmla="*/ 2469 h 3183"/>
              <a:gd name="T2" fmla="*/ 1938 w 2687"/>
              <a:gd name="T3" fmla="*/ 2542 h 3183"/>
              <a:gd name="T4" fmla="*/ 1870 w 2687"/>
              <a:gd name="T5" fmla="*/ 2512 h 3183"/>
              <a:gd name="T6" fmla="*/ 2070 w 2687"/>
              <a:gd name="T7" fmla="*/ 2407 h 3183"/>
              <a:gd name="T8" fmla="*/ 254 w 2687"/>
              <a:gd name="T9" fmla="*/ 2255 h 3183"/>
              <a:gd name="T10" fmla="*/ 347 w 2687"/>
              <a:gd name="T11" fmla="*/ 2191 h 3183"/>
              <a:gd name="T12" fmla="*/ 693 w 2687"/>
              <a:gd name="T13" fmla="*/ 2305 h 3183"/>
              <a:gd name="T14" fmla="*/ 2023 w 2687"/>
              <a:gd name="T15" fmla="*/ 2129 h 3183"/>
              <a:gd name="T16" fmla="*/ 2052 w 2687"/>
              <a:gd name="T17" fmla="*/ 2210 h 3183"/>
              <a:gd name="T18" fmla="*/ 2123 w 2687"/>
              <a:gd name="T19" fmla="*/ 2184 h 3183"/>
              <a:gd name="T20" fmla="*/ 1699 w 2687"/>
              <a:gd name="T21" fmla="*/ 2006 h 3183"/>
              <a:gd name="T22" fmla="*/ 1836 w 2687"/>
              <a:gd name="T23" fmla="*/ 2064 h 3183"/>
              <a:gd name="T24" fmla="*/ 1805 w 2687"/>
              <a:gd name="T25" fmla="*/ 2173 h 3183"/>
              <a:gd name="T26" fmla="*/ 1857 w 2687"/>
              <a:gd name="T27" fmla="*/ 2216 h 3183"/>
              <a:gd name="T28" fmla="*/ 1966 w 2687"/>
              <a:gd name="T29" fmla="*/ 2215 h 3183"/>
              <a:gd name="T30" fmla="*/ 1962 w 2687"/>
              <a:gd name="T31" fmla="*/ 2083 h 3183"/>
              <a:gd name="T32" fmla="*/ 2131 w 2687"/>
              <a:gd name="T33" fmla="*/ 2089 h 3183"/>
              <a:gd name="T34" fmla="*/ 2199 w 2687"/>
              <a:gd name="T35" fmla="*/ 2237 h 3183"/>
              <a:gd name="T36" fmla="*/ 2126 w 2687"/>
              <a:gd name="T37" fmla="*/ 2293 h 3183"/>
              <a:gd name="T38" fmla="*/ 1917 w 2687"/>
              <a:gd name="T39" fmla="*/ 2406 h 3183"/>
              <a:gd name="T40" fmla="*/ 1894 w 2687"/>
              <a:gd name="T41" fmla="*/ 2349 h 3183"/>
              <a:gd name="T42" fmla="*/ 1768 w 2687"/>
              <a:gd name="T43" fmla="*/ 2254 h 3183"/>
              <a:gd name="T44" fmla="*/ 1751 w 2687"/>
              <a:gd name="T45" fmla="*/ 2110 h 3183"/>
              <a:gd name="T46" fmla="*/ 1720 w 2687"/>
              <a:gd name="T47" fmla="*/ 2076 h 3183"/>
              <a:gd name="T48" fmla="*/ 1660 w 2687"/>
              <a:gd name="T49" fmla="*/ 2132 h 3183"/>
              <a:gd name="T50" fmla="*/ 1741 w 2687"/>
              <a:gd name="T51" fmla="*/ 2305 h 3183"/>
              <a:gd name="T52" fmla="*/ 1627 w 2687"/>
              <a:gd name="T53" fmla="*/ 2256 h 3183"/>
              <a:gd name="T54" fmla="*/ 1600 w 2687"/>
              <a:gd name="T55" fmla="*/ 2053 h 3183"/>
              <a:gd name="T56" fmla="*/ 158 w 2687"/>
              <a:gd name="T57" fmla="*/ 1929 h 3183"/>
              <a:gd name="T58" fmla="*/ 174 w 2687"/>
              <a:gd name="T59" fmla="*/ 2000 h 3183"/>
              <a:gd name="T60" fmla="*/ 880 w 2687"/>
              <a:gd name="T61" fmla="*/ 1881 h 3183"/>
              <a:gd name="T62" fmla="*/ 983 w 2687"/>
              <a:gd name="T63" fmla="*/ 1989 h 3183"/>
              <a:gd name="T64" fmla="*/ 519 w 2687"/>
              <a:gd name="T65" fmla="*/ 1640 h 3183"/>
              <a:gd name="T66" fmla="*/ 773 w 2687"/>
              <a:gd name="T67" fmla="*/ 1812 h 3183"/>
              <a:gd name="T68" fmla="*/ 678 w 2687"/>
              <a:gd name="T69" fmla="*/ 2092 h 3183"/>
              <a:gd name="T70" fmla="*/ 361 w 2687"/>
              <a:gd name="T71" fmla="*/ 2092 h 3183"/>
              <a:gd name="T72" fmla="*/ 265 w 2687"/>
              <a:gd name="T73" fmla="*/ 1812 h 3183"/>
              <a:gd name="T74" fmla="*/ 519 w 2687"/>
              <a:gd name="T75" fmla="*/ 1640 h 3183"/>
              <a:gd name="T76" fmla="*/ 208 w 2687"/>
              <a:gd name="T77" fmla="*/ 1718 h 3183"/>
              <a:gd name="T78" fmla="*/ 349 w 2687"/>
              <a:gd name="T79" fmla="*/ 1625 h 3183"/>
              <a:gd name="T80" fmla="*/ 185 w 2687"/>
              <a:gd name="T81" fmla="*/ 1894 h 3183"/>
              <a:gd name="T82" fmla="*/ 349 w 2687"/>
              <a:gd name="T83" fmla="*/ 2160 h 3183"/>
              <a:gd name="T84" fmla="*/ 685 w 2687"/>
              <a:gd name="T85" fmla="*/ 2160 h 3183"/>
              <a:gd name="T86" fmla="*/ 850 w 2687"/>
              <a:gd name="T87" fmla="*/ 1894 h 3183"/>
              <a:gd name="T88" fmla="*/ 685 w 2687"/>
              <a:gd name="T89" fmla="*/ 1625 h 3183"/>
              <a:gd name="T90" fmla="*/ 753 w 2687"/>
              <a:gd name="T91" fmla="*/ 1636 h 3183"/>
              <a:gd name="T92" fmla="*/ 517 w 2687"/>
              <a:gd name="T93" fmla="*/ 1448 h 3183"/>
              <a:gd name="T94" fmla="*/ 517 w 2687"/>
              <a:gd name="T95" fmla="*/ 1554 h 3183"/>
              <a:gd name="T96" fmla="*/ 748 w 2687"/>
              <a:gd name="T97" fmla="*/ 1455 h 3183"/>
              <a:gd name="T98" fmla="*/ 1025 w 2687"/>
              <a:gd name="T99" fmla="*/ 1779 h 3183"/>
              <a:gd name="T100" fmla="*/ 927 w 2687"/>
              <a:gd name="T101" fmla="*/ 2189 h 3183"/>
              <a:gd name="T102" fmla="*/ 394 w 2687"/>
              <a:gd name="T103" fmla="*/ 3165 h 3183"/>
              <a:gd name="T104" fmla="*/ 52 w 2687"/>
              <a:gd name="T105" fmla="*/ 2102 h 3183"/>
              <a:gd name="T106" fmla="*/ 52 w 2687"/>
              <a:gd name="T107" fmla="*/ 1677 h 3183"/>
              <a:gd name="T108" fmla="*/ 399 w 2687"/>
              <a:gd name="T109" fmla="*/ 1418 h 3183"/>
              <a:gd name="T110" fmla="*/ 803 w 2687"/>
              <a:gd name="T111" fmla="*/ 1123 h 3183"/>
              <a:gd name="T112" fmla="*/ 803 w 2687"/>
              <a:gd name="T113" fmla="*/ 969 h 3183"/>
              <a:gd name="T114" fmla="*/ 2037 w 2687"/>
              <a:gd name="T115" fmla="*/ 330 h 3183"/>
              <a:gd name="T116" fmla="*/ 1088 w 2687"/>
              <a:gd name="T117" fmla="*/ 2664 h 3183"/>
              <a:gd name="T118" fmla="*/ 443 w 2687"/>
              <a:gd name="T119" fmla="*/ 1337 h 3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687" h="3183">
                <a:moveTo>
                  <a:pt x="2198" y="2408"/>
                </a:moveTo>
                <a:lnTo>
                  <a:pt x="2268" y="2416"/>
                </a:lnTo>
                <a:lnTo>
                  <a:pt x="2259" y="2483"/>
                </a:lnTo>
                <a:lnTo>
                  <a:pt x="2188" y="2475"/>
                </a:lnTo>
                <a:lnTo>
                  <a:pt x="2198" y="2408"/>
                </a:lnTo>
                <a:close/>
                <a:moveTo>
                  <a:pt x="2109" y="2403"/>
                </a:moveTo>
                <a:lnTo>
                  <a:pt x="2150" y="2404"/>
                </a:lnTo>
                <a:lnTo>
                  <a:pt x="2143" y="2469"/>
                </a:lnTo>
                <a:lnTo>
                  <a:pt x="2107" y="2469"/>
                </a:lnTo>
                <a:lnTo>
                  <a:pt x="2075" y="2474"/>
                </a:lnTo>
                <a:lnTo>
                  <a:pt x="2045" y="2481"/>
                </a:lnTo>
                <a:lnTo>
                  <a:pt x="2018" y="2491"/>
                </a:lnTo>
                <a:lnTo>
                  <a:pt x="1994" y="2503"/>
                </a:lnTo>
                <a:lnTo>
                  <a:pt x="1972" y="2516"/>
                </a:lnTo>
                <a:lnTo>
                  <a:pt x="1953" y="2530"/>
                </a:lnTo>
                <a:lnTo>
                  <a:pt x="1938" y="2542"/>
                </a:lnTo>
                <a:lnTo>
                  <a:pt x="1926" y="2553"/>
                </a:lnTo>
                <a:lnTo>
                  <a:pt x="1917" y="2563"/>
                </a:lnTo>
                <a:lnTo>
                  <a:pt x="1912" y="2569"/>
                </a:lnTo>
                <a:lnTo>
                  <a:pt x="1909" y="2572"/>
                </a:lnTo>
                <a:lnTo>
                  <a:pt x="1852" y="2534"/>
                </a:lnTo>
                <a:lnTo>
                  <a:pt x="1855" y="2530"/>
                </a:lnTo>
                <a:lnTo>
                  <a:pt x="1860" y="2522"/>
                </a:lnTo>
                <a:lnTo>
                  <a:pt x="1870" y="2512"/>
                </a:lnTo>
                <a:lnTo>
                  <a:pt x="1884" y="2498"/>
                </a:lnTo>
                <a:lnTo>
                  <a:pt x="1902" y="2484"/>
                </a:lnTo>
                <a:lnTo>
                  <a:pt x="1922" y="2468"/>
                </a:lnTo>
                <a:lnTo>
                  <a:pt x="1945" y="2453"/>
                </a:lnTo>
                <a:lnTo>
                  <a:pt x="1972" y="2438"/>
                </a:lnTo>
                <a:lnTo>
                  <a:pt x="2002" y="2425"/>
                </a:lnTo>
                <a:lnTo>
                  <a:pt x="2034" y="2414"/>
                </a:lnTo>
                <a:lnTo>
                  <a:pt x="2070" y="2407"/>
                </a:lnTo>
                <a:lnTo>
                  <a:pt x="2109" y="2403"/>
                </a:lnTo>
                <a:close/>
                <a:moveTo>
                  <a:pt x="254" y="2256"/>
                </a:moveTo>
                <a:lnTo>
                  <a:pt x="249" y="2260"/>
                </a:lnTo>
                <a:lnTo>
                  <a:pt x="250" y="2261"/>
                </a:lnTo>
                <a:lnTo>
                  <a:pt x="251" y="2261"/>
                </a:lnTo>
                <a:lnTo>
                  <a:pt x="254" y="2256"/>
                </a:lnTo>
                <a:close/>
                <a:moveTo>
                  <a:pt x="314" y="2173"/>
                </a:moveTo>
                <a:lnTo>
                  <a:pt x="254" y="2255"/>
                </a:lnTo>
                <a:lnTo>
                  <a:pt x="322" y="2297"/>
                </a:lnTo>
                <a:lnTo>
                  <a:pt x="361" y="2312"/>
                </a:lnTo>
                <a:lnTo>
                  <a:pt x="399" y="2323"/>
                </a:lnTo>
                <a:lnTo>
                  <a:pt x="440" y="2331"/>
                </a:lnTo>
                <a:lnTo>
                  <a:pt x="458" y="2227"/>
                </a:lnTo>
                <a:lnTo>
                  <a:pt x="419" y="2218"/>
                </a:lnTo>
                <a:lnTo>
                  <a:pt x="383" y="2207"/>
                </a:lnTo>
                <a:lnTo>
                  <a:pt x="347" y="2191"/>
                </a:lnTo>
                <a:lnTo>
                  <a:pt x="314" y="2173"/>
                </a:lnTo>
                <a:close/>
                <a:moveTo>
                  <a:pt x="752" y="2151"/>
                </a:moveTo>
                <a:lnTo>
                  <a:pt x="721" y="2173"/>
                </a:lnTo>
                <a:lnTo>
                  <a:pt x="687" y="2192"/>
                </a:lnTo>
                <a:lnTo>
                  <a:pt x="652" y="2207"/>
                </a:lnTo>
                <a:lnTo>
                  <a:pt x="614" y="2218"/>
                </a:lnTo>
                <a:lnTo>
                  <a:pt x="644" y="2321"/>
                </a:lnTo>
                <a:lnTo>
                  <a:pt x="693" y="2305"/>
                </a:lnTo>
                <a:lnTo>
                  <a:pt x="740" y="2286"/>
                </a:lnTo>
                <a:lnTo>
                  <a:pt x="784" y="2261"/>
                </a:lnTo>
                <a:lnTo>
                  <a:pt x="826" y="2232"/>
                </a:lnTo>
                <a:lnTo>
                  <a:pt x="752" y="2151"/>
                </a:lnTo>
                <a:close/>
                <a:moveTo>
                  <a:pt x="2037" y="2127"/>
                </a:moveTo>
                <a:lnTo>
                  <a:pt x="2035" y="2127"/>
                </a:lnTo>
                <a:lnTo>
                  <a:pt x="2034" y="2127"/>
                </a:lnTo>
                <a:lnTo>
                  <a:pt x="2023" y="2129"/>
                </a:lnTo>
                <a:lnTo>
                  <a:pt x="2017" y="2130"/>
                </a:lnTo>
                <a:lnTo>
                  <a:pt x="2015" y="2131"/>
                </a:lnTo>
                <a:lnTo>
                  <a:pt x="2015" y="2138"/>
                </a:lnTo>
                <a:lnTo>
                  <a:pt x="2017" y="2149"/>
                </a:lnTo>
                <a:lnTo>
                  <a:pt x="2022" y="2162"/>
                </a:lnTo>
                <a:lnTo>
                  <a:pt x="2030" y="2178"/>
                </a:lnTo>
                <a:lnTo>
                  <a:pt x="2040" y="2194"/>
                </a:lnTo>
                <a:lnTo>
                  <a:pt x="2052" y="2210"/>
                </a:lnTo>
                <a:lnTo>
                  <a:pt x="2067" y="2232"/>
                </a:lnTo>
                <a:lnTo>
                  <a:pt x="2065" y="2235"/>
                </a:lnTo>
                <a:lnTo>
                  <a:pt x="2070" y="2234"/>
                </a:lnTo>
                <a:lnTo>
                  <a:pt x="2074" y="2234"/>
                </a:lnTo>
                <a:lnTo>
                  <a:pt x="2123" y="2198"/>
                </a:lnTo>
                <a:lnTo>
                  <a:pt x="2129" y="2200"/>
                </a:lnTo>
                <a:lnTo>
                  <a:pt x="2126" y="2191"/>
                </a:lnTo>
                <a:lnTo>
                  <a:pt x="2123" y="2184"/>
                </a:lnTo>
                <a:lnTo>
                  <a:pt x="2121" y="2179"/>
                </a:lnTo>
                <a:lnTo>
                  <a:pt x="2110" y="2165"/>
                </a:lnTo>
                <a:lnTo>
                  <a:pt x="2096" y="2153"/>
                </a:lnTo>
                <a:lnTo>
                  <a:pt x="2082" y="2143"/>
                </a:lnTo>
                <a:lnTo>
                  <a:pt x="2066" y="2134"/>
                </a:lnTo>
                <a:lnTo>
                  <a:pt x="2051" y="2128"/>
                </a:lnTo>
                <a:lnTo>
                  <a:pt x="2037" y="2127"/>
                </a:lnTo>
                <a:close/>
                <a:moveTo>
                  <a:pt x="1699" y="2006"/>
                </a:moveTo>
                <a:lnTo>
                  <a:pt x="1726" y="2007"/>
                </a:lnTo>
                <a:lnTo>
                  <a:pt x="1745" y="2008"/>
                </a:lnTo>
                <a:lnTo>
                  <a:pt x="1765" y="2011"/>
                </a:lnTo>
                <a:lnTo>
                  <a:pt x="1784" y="2016"/>
                </a:lnTo>
                <a:lnTo>
                  <a:pt x="1801" y="2023"/>
                </a:lnTo>
                <a:lnTo>
                  <a:pt x="1817" y="2034"/>
                </a:lnTo>
                <a:lnTo>
                  <a:pt x="1828" y="2048"/>
                </a:lnTo>
                <a:lnTo>
                  <a:pt x="1836" y="2064"/>
                </a:lnTo>
                <a:lnTo>
                  <a:pt x="1838" y="2079"/>
                </a:lnTo>
                <a:lnTo>
                  <a:pt x="1836" y="2096"/>
                </a:lnTo>
                <a:lnTo>
                  <a:pt x="1831" y="2110"/>
                </a:lnTo>
                <a:lnTo>
                  <a:pt x="1825" y="2126"/>
                </a:lnTo>
                <a:lnTo>
                  <a:pt x="1818" y="2139"/>
                </a:lnTo>
                <a:lnTo>
                  <a:pt x="1813" y="2151"/>
                </a:lnTo>
                <a:lnTo>
                  <a:pt x="1808" y="2162"/>
                </a:lnTo>
                <a:lnTo>
                  <a:pt x="1805" y="2173"/>
                </a:lnTo>
                <a:lnTo>
                  <a:pt x="1803" y="2182"/>
                </a:lnTo>
                <a:lnTo>
                  <a:pt x="1805" y="2189"/>
                </a:lnTo>
                <a:lnTo>
                  <a:pt x="1807" y="2192"/>
                </a:lnTo>
                <a:lnTo>
                  <a:pt x="1810" y="2195"/>
                </a:lnTo>
                <a:lnTo>
                  <a:pt x="1817" y="2201"/>
                </a:lnTo>
                <a:lnTo>
                  <a:pt x="1827" y="2206"/>
                </a:lnTo>
                <a:lnTo>
                  <a:pt x="1840" y="2211"/>
                </a:lnTo>
                <a:lnTo>
                  <a:pt x="1857" y="2216"/>
                </a:lnTo>
                <a:lnTo>
                  <a:pt x="1879" y="2221"/>
                </a:lnTo>
                <a:lnTo>
                  <a:pt x="1907" y="2227"/>
                </a:lnTo>
                <a:lnTo>
                  <a:pt x="1942" y="2232"/>
                </a:lnTo>
                <a:lnTo>
                  <a:pt x="1957" y="2234"/>
                </a:lnTo>
                <a:lnTo>
                  <a:pt x="1972" y="2235"/>
                </a:lnTo>
                <a:lnTo>
                  <a:pt x="1973" y="2233"/>
                </a:lnTo>
                <a:lnTo>
                  <a:pt x="1975" y="2230"/>
                </a:lnTo>
                <a:lnTo>
                  <a:pt x="1966" y="2215"/>
                </a:lnTo>
                <a:lnTo>
                  <a:pt x="1957" y="2199"/>
                </a:lnTo>
                <a:lnTo>
                  <a:pt x="1949" y="2180"/>
                </a:lnTo>
                <a:lnTo>
                  <a:pt x="1944" y="2160"/>
                </a:lnTo>
                <a:lnTo>
                  <a:pt x="1942" y="2140"/>
                </a:lnTo>
                <a:lnTo>
                  <a:pt x="1943" y="2121"/>
                </a:lnTo>
                <a:lnTo>
                  <a:pt x="1948" y="2102"/>
                </a:lnTo>
                <a:lnTo>
                  <a:pt x="1954" y="2093"/>
                </a:lnTo>
                <a:lnTo>
                  <a:pt x="1962" y="2083"/>
                </a:lnTo>
                <a:lnTo>
                  <a:pt x="1973" y="2075"/>
                </a:lnTo>
                <a:lnTo>
                  <a:pt x="1987" y="2067"/>
                </a:lnTo>
                <a:lnTo>
                  <a:pt x="2005" y="2062"/>
                </a:lnTo>
                <a:lnTo>
                  <a:pt x="2027" y="2057"/>
                </a:lnTo>
                <a:lnTo>
                  <a:pt x="2054" y="2058"/>
                </a:lnTo>
                <a:lnTo>
                  <a:pt x="2081" y="2065"/>
                </a:lnTo>
                <a:lnTo>
                  <a:pt x="2106" y="2075"/>
                </a:lnTo>
                <a:lnTo>
                  <a:pt x="2131" y="2089"/>
                </a:lnTo>
                <a:lnTo>
                  <a:pt x="2152" y="2105"/>
                </a:lnTo>
                <a:lnTo>
                  <a:pt x="2170" y="2124"/>
                </a:lnTo>
                <a:lnTo>
                  <a:pt x="2184" y="2144"/>
                </a:lnTo>
                <a:lnTo>
                  <a:pt x="2196" y="2167"/>
                </a:lnTo>
                <a:lnTo>
                  <a:pt x="2202" y="2191"/>
                </a:lnTo>
                <a:lnTo>
                  <a:pt x="2203" y="2214"/>
                </a:lnTo>
                <a:lnTo>
                  <a:pt x="2198" y="2236"/>
                </a:lnTo>
                <a:lnTo>
                  <a:pt x="2199" y="2237"/>
                </a:lnTo>
                <a:lnTo>
                  <a:pt x="2200" y="2238"/>
                </a:lnTo>
                <a:lnTo>
                  <a:pt x="2228" y="2255"/>
                </a:lnTo>
                <a:lnTo>
                  <a:pt x="2186" y="2313"/>
                </a:lnTo>
                <a:lnTo>
                  <a:pt x="2159" y="2295"/>
                </a:lnTo>
                <a:lnTo>
                  <a:pt x="2153" y="2292"/>
                </a:lnTo>
                <a:lnTo>
                  <a:pt x="2149" y="2289"/>
                </a:lnTo>
                <a:lnTo>
                  <a:pt x="2143" y="2286"/>
                </a:lnTo>
                <a:lnTo>
                  <a:pt x="2126" y="2293"/>
                </a:lnTo>
                <a:lnTo>
                  <a:pt x="2106" y="2298"/>
                </a:lnTo>
                <a:lnTo>
                  <a:pt x="2006" y="2372"/>
                </a:lnTo>
                <a:lnTo>
                  <a:pt x="1993" y="2382"/>
                </a:lnTo>
                <a:lnTo>
                  <a:pt x="1978" y="2392"/>
                </a:lnTo>
                <a:lnTo>
                  <a:pt x="1963" y="2400"/>
                </a:lnTo>
                <a:lnTo>
                  <a:pt x="1947" y="2406"/>
                </a:lnTo>
                <a:lnTo>
                  <a:pt x="1932" y="2408"/>
                </a:lnTo>
                <a:lnTo>
                  <a:pt x="1917" y="2406"/>
                </a:lnTo>
                <a:lnTo>
                  <a:pt x="1903" y="2397"/>
                </a:lnTo>
                <a:lnTo>
                  <a:pt x="1898" y="2393"/>
                </a:lnTo>
                <a:lnTo>
                  <a:pt x="1895" y="2388"/>
                </a:lnTo>
                <a:lnTo>
                  <a:pt x="1892" y="2383"/>
                </a:lnTo>
                <a:lnTo>
                  <a:pt x="1889" y="2377"/>
                </a:lnTo>
                <a:lnTo>
                  <a:pt x="1889" y="2370"/>
                </a:lnTo>
                <a:lnTo>
                  <a:pt x="1890" y="2360"/>
                </a:lnTo>
                <a:lnTo>
                  <a:pt x="1894" y="2349"/>
                </a:lnTo>
                <a:lnTo>
                  <a:pt x="1900" y="2336"/>
                </a:lnTo>
                <a:lnTo>
                  <a:pt x="1910" y="2319"/>
                </a:lnTo>
                <a:lnTo>
                  <a:pt x="1923" y="2299"/>
                </a:lnTo>
                <a:lnTo>
                  <a:pt x="1882" y="2293"/>
                </a:lnTo>
                <a:lnTo>
                  <a:pt x="1846" y="2286"/>
                </a:lnTo>
                <a:lnTo>
                  <a:pt x="1815" y="2276"/>
                </a:lnTo>
                <a:lnTo>
                  <a:pt x="1789" y="2266"/>
                </a:lnTo>
                <a:lnTo>
                  <a:pt x="1768" y="2254"/>
                </a:lnTo>
                <a:lnTo>
                  <a:pt x="1751" y="2239"/>
                </a:lnTo>
                <a:lnTo>
                  <a:pt x="1739" y="2223"/>
                </a:lnTo>
                <a:lnTo>
                  <a:pt x="1731" y="2203"/>
                </a:lnTo>
                <a:lnTo>
                  <a:pt x="1728" y="2183"/>
                </a:lnTo>
                <a:lnTo>
                  <a:pt x="1730" y="2163"/>
                </a:lnTo>
                <a:lnTo>
                  <a:pt x="1736" y="2145"/>
                </a:lnTo>
                <a:lnTo>
                  <a:pt x="1744" y="2127"/>
                </a:lnTo>
                <a:lnTo>
                  <a:pt x="1751" y="2110"/>
                </a:lnTo>
                <a:lnTo>
                  <a:pt x="1755" y="2103"/>
                </a:lnTo>
                <a:lnTo>
                  <a:pt x="1758" y="2095"/>
                </a:lnTo>
                <a:lnTo>
                  <a:pt x="1761" y="2088"/>
                </a:lnTo>
                <a:lnTo>
                  <a:pt x="1762" y="2081"/>
                </a:lnTo>
                <a:lnTo>
                  <a:pt x="1759" y="2081"/>
                </a:lnTo>
                <a:lnTo>
                  <a:pt x="1751" y="2080"/>
                </a:lnTo>
                <a:lnTo>
                  <a:pt x="1739" y="2078"/>
                </a:lnTo>
                <a:lnTo>
                  <a:pt x="1720" y="2076"/>
                </a:lnTo>
                <a:lnTo>
                  <a:pt x="1707" y="2075"/>
                </a:lnTo>
                <a:lnTo>
                  <a:pt x="1694" y="2076"/>
                </a:lnTo>
                <a:lnTo>
                  <a:pt x="1681" y="2078"/>
                </a:lnTo>
                <a:lnTo>
                  <a:pt x="1671" y="2082"/>
                </a:lnTo>
                <a:lnTo>
                  <a:pt x="1665" y="2089"/>
                </a:lnTo>
                <a:lnTo>
                  <a:pt x="1659" y="2100"/>
                </a:lnTo>
                <a:lnTo>
                  <a:pt x="1658" y="2115"/>
                </a:lnTo>
                <a:lnTo>
                  <a:pt x="1660" y="2132"/>
                </a:lnTo>
                <a:lnTo>
                  <a:pt x="1665" y="2152"/>
                </a:lnTo>
                <a:lnTo>
                  <a:pt x="1671" y="2173"/>
                </a:lnTo>
                <a:lnTo>
                  <a:pt x="1680" y="2194"/>
                </a:lnTo>
                <a:lnTo>
                  <a:pt x="1690" y="2217"/>
                </a:lnTo>
                <a:lnTo>
                  <a:pt x="1702" y="2241"/>
                </a:lnTo>
                <a:lnTo>
                  <a:pt x="1715" y="2263"/>
                </a:lnTo>
                <a:lnTo>
                  <a:pt x="1728" y="2285"/>
                </a:lnTo>
                <a:lnTo>
                  <a:pt x="1741" y="2305"/>
                </a:lnTo>
                <a:lnTo>
                  <a:pt x="1754" y="2325"/>
                </a:lnTo>
                <a:lnTo>
                  <a:pt x="1691" y="2364"/>
                </a:lnTo>
                <a:lnTo>
                  <a:pt x="1685" y="2353"/>
                </a:lnTo>
                <a:lnTo>
                  <a:pt x="1676" y="2340"/>
                </a:lnTo>
                <a:lnTo>
                  <a:pt x="1665" y="2322"/>
                </a:lnTo>
                <a:lnTo>
                  <a:pt x="1652" y="2302"/>
                </a:lnTo>
                <a:lnTo>
                  <a:pt x="1639" y="2279"/>
                </a:lnTo>
                <a:lnTo>
                  <a:pt x="1627" y="2256"/>
                </a:lnTo>
                <a:lnTo>
                  <a:pt x="1615" y="2230"/>
                </a:lnTo>
                <a:lnTo>
                  <a:pt x="1603" y="2203"/>
                </a:lnTo>
                <a:lnTo>
                  <a:pt x="1594" y="2176"/>
                </a:lnTo>
                <a:lnTo>
                  <a:pt x="1588" y="2149"/>
                </a:lnTo>
                <a:lnTo>
                  <a:pt x="1584" y="2123"/>
                </a:lnTo>
                <a:lnTo>
                  <a:pt x="1586" y="2098"/>
                </a:lnTo>
                <a:lnTo>
                  <a:pt x="1590" y="2074"/>
                </a:lnTo>
                <a:lnTo>
                  <a:pt x="1600" y="2053"/>
                </a:lnTo>
                <a:lnTo>
                  <a:pt x="1607" y="2044"/>
                </a:lnTo>
                <a:lnTo>
                  <a:pt x="1616" y="2035"/>
                </a:lnTo>
                <a:lnTo>
                  <a:pt x="1627" y="2026"/>
                </a:lnTo>
                <a:lnTo>
                  <a:pt x="1640" y="2019"/>
                </a:lnTo>
                <a:lnTo>
                  <a:pt x="1657" y="2013"/>
                </a:lnTo>
                <a:lnTo>
                  <a:pt x="1677" y="2008"/>
                </a:lnTo>
                <a:lnTo>
                  <a:pt x="1699" y="2006"/>
                </a:lnTo>
                <a:close/>
                <a:moveTo>
                  <a:pt x="158" y="1929"/>
                </a:moveTo>
                <a:lnTo>
                  <a:pt x="43" y="1939"/>
                </a:lnTo>
                <a:lnTo>
                  <a:pt x="52" y="1987"/>
                </a:lnTo>
                <a:lnTo>
                  <a:pt x="66" y="2034"/>
                </a:lnTo>
                <a:lnTo>
                  <a:pt x="85" y="2078"/>
                </a:lnTo>
                <a:lnTo>
                  <a:pt x="109" y="2121"/>
                </a:lnTo>
                <a:lnTo>
                  <a:pt x="207" y="2067"/>
                </a:lnTo>
                <a:lnTo>
                  <a:pt x="188" y="2034"/>
                </a:lnTo>
                <a:lnTo>
                  <a:pt x="174" y="2000"/>
                </a:lnTo>
                <a:lnTo>
                  <a:pt x="164" y="1965"/>
                </a:lnTo>
                <a:lnTo>
                  <a:pt x="158" y="1929"/>
                </a:lnTo>
                <a:close/>
                <a:moveTo>
                  <a:pt x="984" y="1821"/>
                </a:moveTo>
                <a:lnTo>
                  <a:pt x="872" y="1844"/>
                </a:lnTo>
                <a:lnTo>
                  <a:pt x="876" y="1855"/>
                </a:lnTo>
                <a:lnTo>
                  <a:pt x="877" y="1863"/>
                </a:lnTo>
                <a:lnTo>
                  <a:pt x="879" y="1872"/>
                </a:lnTo>
                <a:lnTo>
                  <a:pt x="880" y="1881"/>
                </a:lnTo>
                <a:lnTo>
                  <a:pt x="880" y="1894"/>
                </a:lnTo>
                <a:lnTo>
                  <a:pt x="878" y="1930"/>
                </a:lnTo>
                <a:lnTo>
                  <a:pt x="872" y="1966"/>
                </a:lnTo>
                <a:lnTo>
                  <a:pt x="861" y="2001"/>
                </a:lnTo>
                <a:lnTo>
                  <a:pt x="847" y="2035"/>
                </a:lnTo>
                <a:lnTo>
                  <a:pt x="950" y="2080"/>
                </a:lnTo>
                <a:lnTo>
                  <a:pt x="969" y="2035"/>
                </a:lnTo>
                <a:lnTo>
                  <a:pt x="983" y="1989"/>
                </a:lnTo>
                <a:lnTo>
                  <a:pt x="991" y="1941"/>
                </a:lnTo>
                <a:lnTo>
                  <a:pt x="995" y="1894"/>
                </a:lnTo>
                <a:lnTo>
                  <a:pt x="994" y="1877"/>
                </a:lnTo>
                <a:lnTo>
                  <a:pt x="993" y="1863"/>
                </a:lnTo>
                <a:lnTo>
                  <a:pt x="990" y="1851"/>
                </a:lnTo>
                <a:lnTo>
                  <a:pt x="987" y="1837"/>
                </a:lnTo>
                <a:lnTo>
                  <a:pt x="984" y="1821"/>
                </a:lnTo>
                <a:close/>
                <a:moveTo>
                  <a:pt x="519" y="1640"/>
                </a:moveTo>
                <a:lnTo>
                  <a:pt x="562" y="1643"/>
                </a:lnTo>
                <a:lnTo>
                  <a:pt x="603" y="1653"/>
                </a:lnTo>
                <a:lnTo>
                  <a:pt x="642" y="1668"/>
                </a:lnTo>
                <a:lnTo>
                  <a:pt x="678" y="1689"/>
                </a:lnTo>
                <a:lnTo>
                  <a:pt x="709" y="1714"/>
                </a:lnTo>
                <a:lnTo>
                  <a:pt x="735" y="1743"/>
                </a:lnTo>
                <a:lnTo>
                  <a:pt x="757" y="1775"/>
                </a:lnTo>
                <a:lnTo>
                  <a:pt x="773" y="1812"/>
                </a:lnTo>
                <a:lnTo>
                  <a:pt x="783" y="1850"/>
                </a:lnTo>
                <a:lnTo>
                  <a:pt x="787" y="1890"/>
                </a:lnTo>
                <a:lnTo>
                  <a:pt x="783" y="1931"/>
                </a:lnTo>
                <a:lnTo>
                  <a:pt x="773" y="1969"/>
                </a:lnTo>
                <a:lnTo>
                  <a:pt x="757" y="2005"/>
                </a:lnTo>
                <a:lnTo>
                  <a:pt x="735" y="2038"/>
                </a:lnTo>
                <a:lnTo>
                  <a:pt x="709" y="2067"/>
                </a:lnTo>
                <a:lnTo>
                  <a:pt x="678" y="2092"/>
                </a:lnTo>
                <a:lnTo>
                  <a:pt x="642" y="2111"/>
                </a:lnTo>
                <a:lnTo>
                  <a:pt x="603" y="2127"/>
                </a:lnTo>
                <a:lnTo>
                  <a:pt x="562" y="2136"/>
                </a:lnTo>
                <a:lnTo>
                  <a:pt x="519" y="2139"/>
                </a:lnTo>
                <a:lnTo>
                  <a:pt x="475" y="2136"/>
                </a:lnTo>
                <a:lnTo>
                  <a:pt x="434" y="2127"/>
                </a:lnTo>
                <a:lnTo>
                  <a:pt x="396" y="2111"/>
                </a:lnTo>
                <a:lnTo>
                  <a:pt x="361" y="2092"/>
                </a:lnTo>
                <a:lnTo>
                  <a:pt x="329" y="2067"/>
                </a:lnTo>
                <a:lnTo>
                  <a:pt x="303" y="2038"/>
                </a:lnTo>
                <a:lnTo>
                  <a:pt x="282" y="2005"/>
                </a:lnTo>
                <a:lnTo>
                  <a:pt x="265" y="1969"/>
                </a:lnTo>
                <a:lnTo>
                  <a:pt x="255" y="1931"/>
                </a:lnTo>
                <a:lnTo>
                  <a:pt x="251" y="1890"/>
                </a:lnTo>
                <a:lnTo>
                  <a:pt x="255" y="1850"/>
                </a:lnTo>
                <a:lnTo>
                  <a:pt x="265" y="1812"/>
                </a:lnTo>
                <a:lnTo>
                  <a:pt x="282" y="1775"/>
                </a:lnTo>
                <a:lnTo>
                  <a:pt x="303" y="1743"/>
                </a:lnTo>
                <a:lnTo>
                  <a:pt x="329" y="1714"/>
                </a:lnTo>
                <a:lnTo>
                  <a:pt x="361" y="1689"/>
                </a:lnTo>
                <a:lnTo>
                  <a:pt x="396" y="1668"/>
                </a:lnTo>
                <a:lnTo>
                  <a:pt x="434" y="1653"/>
                </a:lnTo>
                <a:lnTo>
                  <a:pt x="475" y="1643"/>
                </a:lnTo>
                <a:lnTo>
                  <a:pt x="519" y="1640"/>
                </a:lnTo>
                <a:close/>
                <a:moveTo>
                  <a:pt x="174" y="1586"/>
                </a:moveTo>
                <a:lnTo>
                  <a:pt x="139" y="1623"/>
                </a:lnTo>
                <a:lnTo>
                  <a:pt x="110" y="1663"/>
                </a:lnTo>
                <a:lnTo>
                  <a:pt x="86" y="1706"/>
                </a:lnTo>
                <a:lnTo>
                  <a:pt x="67" y="1749"/>
                </a:lnTo>
                <a:lnTo>
                  <a:pt x="174" y="1784"/>
                </a:lnTo>
                <a:lnTo>
                  <a:pt x="189" y="1750"/>
                </a:lnTo>
                <a:lnTo>
                  <a:pt x="208" y="1718"/>
                </a:lnTo>
                <a:lnTo>
                  <a:pt x="230" y="1687"/>
                </a:lnTo>
                <a:lnTo>
                  <a:pt x="255" y="1659"/>
                </a:lnTo>
                <a:lnTo>
                  <a:pt x="174" y="1586"/>
                </a:lnTo>
                <a:close/>
                <a:moveTo>
                  <a:pt x="517" y="1583"/>
                </a:moveTo>
                <a:lnTo>
                  <a:pt x="473" y="1585"/>
                </a:lnTo>
                <a:lnTo>
                  <a:pt x="429" y="1594"/>
                </a:lnTo>
                <a:lnTo>
                  <a:pt x="388" y="1607"/>
                </a:lnTo>
                <a:lnTo>
                  <a:pt x="349" y="1625"/>
                </a:lnTo>
                <a:lnTo>
                  <a:pt x="315" y="1648"/>
                </a:lnTo>
                <a:lnTo>
                  <a:pt x="283" y="1674"/>
                </a:lnTo>
                <a:lnTo>
                  <a:pt x="255" y="1704"/>
                </a:lnTo>
                <a:lnTo>
                  <a:pt x="230" y="1737"/>
                </a:lnTo>
                <a:lnTo>
                  <a:pt x="211" y="1772"/>
                </a:lnTo>
                <a:lnTo>
                  <a:pt x="197" y="1811"/>
                </a:lnTo>
                <a:lnTo>
                  <a:pt x="188" y="1851"/>
                </a:lnTo>
                <a:lnTo>
                  <a:pt x="185" y="1894"/>
                </a:lnTo>
                <a:lnTo>
                  <a:pt x="188" y="1935"/>
                </a:lnTo>
                <a:lnTo>
                  <a:pt x="197" y="1975"/>
                </a:lnTo>
                <a:lnTo>
                  <a:pt x="211" y="2014"/>
                </a:lnTo>
                <a:lnTo>
                  <a:pt x="230" y="2049"/>
                </a:lnTo>
                <a:lnTo>
                  <a:pt x="255" y="2082"/>
                </a:lnTo>
                <a:lnTo>
                  <a:pt x="283" y="2112"/>
                </a:lnTo>
                <a:lnTo>
                  <a:pt x="315" y="2138"/>
                </a:lnTo>
                <a:lnTo>
                  <a:pt x="349" y="2160"/>
                </a:lnTo>
                <a:lnTo>
                  <a:pt x="388" y="2179"/>
                </a:lnTo>
                <a:lnTo>
                  <a:pt x="429" y="2191"/>
                </a:lnTo>
                <a:lnTo>
                  <a:pt x="473" y="2200"/>
                </a:lnTo>
                <a:lnTo>
                  <a:pt x="517" y="2203"/>
                </a:lnTo>
                <a:lnTo>
                  <a:pt x="563" y="2200"/>
                </a:lnTo>
                <a:lnTo>
                  <a:pt x="606" y="2191"/>
                </a:lnTo>
                <a:lnTo>
                  <a:pt x="648" y="2179"/>
                </a:lnTo>
                <a:lnTo>
                  <a:pt x="685" y="2160"/>
                </a:lnTo>
                <a:lnTo>
                  <a:pt x="721" y="2138"/>
                </a:lnTo>
                <a:lnTo>
                  <a:pt x="753" y="2112"/>
                </a:lnTo>
                <a:lnTo>
                  <a:pt x="781" y="2082"/>
                </a:lnTo>
                <a:lnTo>
                  <a:pt x="804" y="2049"/>
                </a:lnTo>
                <a:lnTo>
                  <a:pt x="825" y="2014"/>
                </a:lnTo>
                <a:lnTo>
                  <a:pt x="839" y="1975"/>
                </a:lnTo>
                <a:lnTo>
                  <a:pt x="847" y="1935"/>
                </a:lnTo>
                <a:lnTo>
                  <a:pt x="850" y="1894"/>
                </a:lnTo>
                <a:lnTo>
                  <a:pt x="847" y="1851"/>
                </a:lnTo>
                <a:lnTo>
                  <a:pt x="839" y="1811"/>
                </a:lnTo>
                <a:lnTo>
                  <a:pt x="825" y="1772"/>
                </a:lnTo>
                <a:lnTo>
                  <a:pt x="804" y="1737"/>
                </a:lnTo>
                <a:lnTo>
                  <a:pt x="781" y="1704"/>
                </a:lnTo>
                <a:lnTo>
                  <a:pt x="753" y="1674"/>
                </a:lnTo>
                <a:lnTo>
                  <a:pt x="721" y="1648"/>
                </a:lnTo>
                <a:lnTo>
                  <a:pt x="685" y="1625"/>
                </a:lnTo>
                <a:lnTo>
                  <a:pt x="648" y="1607"/>
                </a:lnTo>
                <a:lnTo>
                  <a:pt x="606" y="1594"/>
                </a:lnTo>
                <a:lnTo>
                  <a:pt x="563" y="1585"/>
                </a:lnTo>
                <a:lnTo>
                  <a:pt x="517" y="1583"/>
                </a:lnTo>
                <a:close/>
                <a:moveTo>
                  <a:pt x="743" y="1501"/>
                </a:moveTo>
                <a:lnTo>
                  <a:pt x="689" y="1595"/>
                </a:lnTo>
                <a:lnTo>
                  <a:pt x="722" y="1613"/>
                </a:lnTo>
                <a:lnTo>
                  <a:pt x="753" y="1636"/>
                </a:lnTo>
                <a:lnTo>
                  <a:pt x="782" y="1661"/>
                </a:lnTo>
                <a:lnTo>
                  <a:pt x="808" y="1690"/>
                </a:lnTo>
                <a:lnTo>
                  <a:pt x="898" y="1626"/>
                </a:lnTo>
                <a:lnTo>
                  <a:pt x="865" y="1588"/>
                </a:lnTo>
                <a:lnTo>
                  <a:pt x="828" y="1555"/>
                </a:lnTo>
                <a:lnTo>
                  <a:pt x="787" y="1526"/>
                </a:lnTo>
                <a:lnTo>
                  <a:pt x="743" y="1501"/>
                </a:lnTo>
                <a:close/>
                <a:moveTo>
                  <a:pt x="517" y="1448"/>
                </a:moveTo>
                <a:lnTo>
                  <a:pt x="473" y="1450"/>
                </a:lnTo>
                <a:lnTo>
                  <a:pt x="428" y="1457"/>
                </a:lnTo>
                <a:lnTo>
                  <a:pt x="385" y="1466"/>
                </a:lnTo>
                <a:lnTo>
                  <a:pt x="344" y="1480"/>
                </a:lnTo>
                <a:lnTo>
                  <a:pt x="385" y="1578"/>
                </a:lnTo>
                <a:lnTo>
                  <a:pt x="428" y="1566"/>
                </a:lnTo>
                <a:lnTo>
                  <a:pt x="472" y="1557"/>
                </a:lnTo>
                <a:lnTo>
                  <a:pt x="517" y="1554"/>
                </a:lnTo>
                <a:lnTo>
                  <a:pt x="539" y="1555"/>
                </a:lnTo>
                <a:lnTo>
                  <a:pt x="545" y="1449"/>
                </a:lnTo>
                <a:lnTo>
                  <a:pt x="517" y="1448"/>
                </a:lnTo>
                <a:close/>
                <a:moveTo>
                  <a:pt x="519" y="1406"/>
                </a:moveTo>
                <a:lnTo>
                  <a:pt x="580" y="1409"/>
                </a:lnTo>
                <a:lnTo>
                  <a:pt x="638" y="1418"/>
                </a:lnTo>
                <a:lnTo>
                  <a:pt x="694" y="1434"/>
                </a:lnTo>
                <a:lnTo>
                  <a:pt x="748" y="1455"/>
                </a:lnTo>
                <a:lnTo>
                  <a:pt x="798" y="1481"/>
                </a:lnTo>
                <a:lnTo>
                  <a:pt x="843" y="1512"/>
                </a:lnTo>
                <a:lnTo>
                  <a:pt x="886" y="1547"/>
                </a:lnTo>
                <a:lnTo>
                  <a:pt x="925" y="1587"/>
                </a:lnTo>
                <a:lnTo>
                  <a:pt x="958" y="1630"/>
                </a:lnTo>
                <a:lnTo>
                  <a:pt x="986" y="1677"/>
                </a:lnTo>
                <a:lnTo>
                  <a:pt x="1008" y="1726"/>
                </a:lnTo>
                <a:lnTo>
                  <a:pt x="1025" y="1779"/>
                </a:lnTo>
                <a:lnTo>
                  <a:pt x="1035" y="1833"/>
                </a:lnTo>
                <a:lnTo>
                  <a:pt x="1038" y="1890"/>
                </a:lnTo>
                <a:lnTo>
                  <a:pt x="1035" y="1945"/>
                </a:lnTo>
                <a:lnTo>
                  <a:pt x="1025" y="1999"/>
                </a:lnTo>
                <a:lnTo>
                  <a:pt x="1009" y="2051"/>
                </a:lnTo>
                <a:lnTo>
                  <a:pt x="987" y="2100"/>
                </a:lnTo>
                <a:lnTo>
                  <a:pt x="959" y="2147"/>
                </a:lnTo>
                <a:lnTo>
                  <a:pt x="927" y="2189"/>
                </a:lnTo>
                <a:lnTo>
                  <a:pt x="889" y="2229"/>
                </a:lnTo>
                <a:lnTo>
                  <a:pt x="848" y="2264"/>
                </a:lnTo>
                <a:lnTo>
                  <a:pt x="802" y="2295"/>
                </a:lnTo>
                <a:lnTo>
                  <a:pt x="1199" y="3007"/>
                </a:lnTo>
                <a:lnTo>
                  <a:pt x="964" y="2999"/>
                </a:lnTo>
                <a:lnTo>
                  <a:pt x="835" y="3183"/>
                </a:lnTo>
                <a:lnTo>
                  <a:pt x="550" y="2672"/>
                </a:lnTo>
                <a:lnTo>
                  <a:pt x="394" y="3165"/>
                </a:lnTo>
                <a:lnTo>
                  <a:pt x="230" y="3006"/>
                </a:lnTo>
                <a:lnTo>
                  <a:pt x="0" y="3057"/>
                </a:lnTo>
                <a:lnTo>
                  <a:pt x="239" y="2298"/>
                </a:lnTo>
                <a:lnTo>
                  <a:pt x="194" y="2267"/>
                </a:lnTo>
                <a:lnTo>
                  <a:pt x="151" y="2232"/>
                </a:lnTo>
                <a:lnTo>
                  <a:pt x="113" y="2192"/>
                </a:lnTo>
                <a:lnTo>
                  <a:pt x="80" y="2149"/>
                </a:lnTo>
                <a:lnTo>
                  <a:pt x="52" y="2102"/>
                </a:lnTo>
                <a:lnTo>
                  <a:pt x="30" y="2052"/>
                </a:lnTo>
                <a:lnTo>
                  <a:pt x="13" y="2000"/>
                </a:lnTo>
                <a:lnTo>
                  <a:pt x="3" y="1946"/>
                </a:lnTo>
                <a:lnTo>
                  <a:pt x="0" y="1890"/>
                </a:lnTo>
                <a:lnTo>
                  <a:pt x="3" y="1833"/>
                </a:lnTo>
                <a:lnTo>
                  <a:pt x="13" y="1779"/>
                </a:lnTo>
                <a:lnTo>
                  <a:pt x="30" y="1726"/>
                </a:lnTo>
                <a:lnTo>
                  <a:pt x="52" y="1677"/>
                </a:lnTo>
                <a:lnTo>
                  <a:pt x="80" y="1630"/>
                </a:lnTo>
                <a:lnTo>
                  <a:pt x="113" y="1587"/>
                </a:lnTo>
                <a:lnTo>
                  <a:pt x="151" y="1547"/>
                </a:lnTo>
                <a:lnTo>
                  <a:pt x="194" y="1512"/>
                </a:lnTo>
                <a:lnTo>
                  <a:pt x="240" y="1481"/>
                </a:lnTo>
                <a:lnTo>
                  <a:pt x="290" y="1455"/>
                </a:lnTo>
                <a:lnTo>
                  <a:pt x="344" y="1434"/>
                </a:lnTo>
                <a:lnTo>
                  <a:pt x="399" y="1418"/>
                </a:lnTo>
                <a:lnTo>
                  <a:pt x="458" y="1409"/>
                </a:lnTo>
                <a:lnTo>
                  <a:pt x="519" y="1406"/>
                </a:lnTo>
                <a:close/>
                <a:moveTo>
                  <a:pt x="803" y="1356"/>
                </a:moveTo>
                <a:lnTo>
                  <a:pt x="2280" y="1356"/>
                </a:lnTo>
                <a:lnTo>
                  <a:pt x="2280" y="1430"/>
                </a:lnTo>
                <a:lnTo>
                  <a:pt x="803" y="1430"/>
                </a:lnTo>
                <a:lnTo>
                  <a:pt x="803" y="1356"/>
                </a:lnTo>
                <a:close/>
                <a:moveTo>
                  <a:pt x="803" y="1123"/>
                </a:moveTo>
                <a:lnTo>
                  <a:pt x="2280" y="1123"/>
                </a:lnTo>
                <a:lnTo>
                  <a:pt x="2280" y="1197"/>
                </a:lnTo>
                <a:lnTo>
                  <a:pt x="803" y="1197"/>
                </a:lnTo>
                <a:lnTo>
                  <a:pt x="803" y="1123"/>
                </a:lnTo>
                <a:close/>
                <a:moveTo>
                  <a:pt x="803" y="894"/>
                </a:moveTo>
                <a:lnTo>
                  <a:pt x="2280" y="894"/>
                </a:lnTo>
                <a:lnTo>
                  <a:pt x="2280" y="969"/>
                </a:lnTo>
                <a:lnTo>
                  <a:pt x="803" y="969"/>
                </a:lnTo>
                <a:lnTo>
                  <a:pt x="803" y="894"/>
                </a:lnTo>
                <a:close/>
                <a:moveTo>
                  <a:pt x="803" y="671"/>
                </a:moveTo>
                <a:lnTo>
                  <a:pt x="2280" y="671"/>
                </a:lnTo>
                <a:lnTo>
                  <a:pt x="2280" y="746"/>
                </a:lnTo>
                <a:lnTo>
                  <a:pt x="803" y="746"/>
                </a:lnTo>
                <a:lnTo>
                  <a:pt x="803" y="671"/>
                </a:lnTo>
                <a:close/>
                <a:moveTo>
                  <a:pt x="1093" y="330"/>
                </a:moveTo>
                <a:lnTo>
                  <a:pt x="2037" y="330"/>
                </a:lnTo>
                <a:lnTo>
                  <a:pt x="2037" y="462"/>
                </a:lnTo>
                <a:lnTo>
                  <a:pt x="1093" y="462"/>
                </a:lnTo>
                <a:lnTo>
                  <a:pt x="1093" y="330"/>
                </a:lnTo>
                <a:close/>
                <a:moveTo>
                  <a:pt x="443" y="0"/>
                </a:moveTo>
                <a:lnTo>
                  <a:pt x="2687" y="0"/>
                </a:lnTo>
                <a:lnTo>
                  <a:pt x="2687" y="2797"/>
                </a:lnTo>
                <a:lnTo>
                  <a:pt x="1167" y="2797"/>
                </a:lnTo>
                <a:lnTo>
                  <a:pt x="1088" y="2664"/>
                </a:lnTo>
                <a:lnTo>
                  <a:pt x="2545" y="2664"/>
                </a:lnTo>
                <a:lnTo>
                  <a:pt x="2545" y="132"/>
                </a:lnTo>
                <a:lnTo>
                  <a:pt x="584" y="132"/>
                </a:lnTo>
                <a:lnTo>
                  <a:pt x="584" y="1336"/>
                </a:lnTo>
                <a:lnTo>
                  <a:pt x="552" y="1332"/>
                </a:lnTo>
                <a:lnTo>
                  <a:pt x="519" y="1330"/>
                </a:lnTo>
                <a:lnTo>
                  <a:pt x="481" y="1332"/>
                </a:lnTo>
                <a:lnTo>
                  <a:pt x="443" y="1337"/>
                </a:lnTo>
                <a:lnTo>
                  <a:pt x="443" y="0"/>
                </a:lnTo>
                <a:close/>
              </a:path>
            </a:pathLst>
          </a:custGeom>
          <a:solidFill>
            <a:schemeClr val="accent2"/>
          </a:solidFill>
          <a:ln w="0">
            <a:noFill/>
            <a:prstDash val="solid"/>
            <a:round/>
            <a:headEnd/>
            <a:tailEnd/>
          </a:ln>
        </p:spPr>
        <p:txBody>
          <a:bodyPr vert="horz" wrap="square" lIns="91418" tIns="45708" rIns="91418" bIns="45708" numCol="1" anchor="t" anchorCtr="0" compatLnSpc="1">
            <a:prstTxWarp prst="textNoShape">
              <a:avLst/>
            </a:prstTxWarp>
          </a:bodyPr>
          <a:lstStyle/>
          <a:p>
            <a:endParaRPr lang="en-US" sz="2400"/>
          </a:p>
        </p:txBody>
      </p:sp>
    </p:spTree>
    <p:extLst>
      <p:ext uri="{BB962C8B-B14F-4D97-AF65-F5344CB8AC3E}">
        <p14:creationId xmlns:p14="http://schemas.microsoft.com/office/powerpoint/2010/main" val="202590125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p:tgtEl>
                                          <p:spTgt spid="23"/>
                                        </p:tgtEl>
                                        <p:attrNameLst>
                                          <p:attrName>ppt_y</p:attrName>
                                        </p:attrNameLst>
                                      </p:cBhvr>
                                      <p:tavLst>
                                        <p:tav tm="0">
                                          <p:val>
                                            <p:strVal val="#ppt_y+#ppt_h*1.125000"/>
                                          </p:val>
                                        </p:tav>
                                        <p:tav tm="100000">
                                          <p:val>
                                            <p:strVal val="#ppt_y"/>
                                          </p:val>
                                        </p:tav>
                                      </p:tavLst>
                                    </p:anim>
                                    <p:animEffect transition="in" filter="wipe(up)">
                                      <p:cBhvr>
                                        <p:cTn id="8" dur="500"/>
                                        <p:tgtEl>
                                          <p:spTgt spid="23"/>
                                        </p:tgtEl>
                                      </p:cBhvr>
                                    </p:animEffect>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par>
                          <p:cTn id="15" fill="hold">
                            <p:stCondLst>
                              <p:cond delay="1000"/>
                            </p:stCondLst>
                            <p:childTnLst>
                              <p:par>
                                <p:cTn id="16" presetID="23" presetClass="entr" presetSubtype="16" fill="hold" grpId="0" nodeType="after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fltVal val="0"/>
                                          </p:val>
                                        </p:tav>
                                        <p:tav tm="100000">
                                          <p:val>
                                            <p:strVal val="#ppt_w"/>
                                          </p:val>
                                        </p:tav>
                                      </p:tavLst>
                                    </p:anim>
                                    <p:anim calcmode="lin" valueType="num">
                                      <p:cBhvr>
                                        <p:cTn id="19" dur="500" fill="hold"/>
                                        <p:tgtEl>
                                          <p:spTgt spid="21"/>
                                        </p:tgtEl>
                                        <p:attrNameLst>
                                          <p:attrName>ppt_h</p:attrName>
                                        </p:attrNameLst>
                                      </p:cBhvr>
                                      <p:tavLst>
                                        <p:tav tm="0">
                                          <p:val>
                                            <p:fltVal val="0"/>
                                          </p:val>
                                        </p:tav>
                                        <p:tav tm="100000">
                                          <p:val>
                                            <p:strVal val="#ppt_h"/>
                                          </p:val>
                                        </p:tav>
                                      </p:tavLst>
                                    </p:anim>
                                  </p:childTnLst>
                                </p:cTn>
                              </p:par>
                            </p:childTnLst>
                          </p:cTn>
                        </p:par>
                        <p:par>
                          <p:cTn id="20" fill="hold">
                            <p:stCondLst>
                              <p:cond delay="1500"/>
                            </p:stCondLst>
                            <p:childTnLst>
                              <p:par>
                                <p:cTn id="21" presetID="12" presetClass="entr" presetSubtype="2" fill="hold"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p:tgtEl>
                                          <p:spTgt spid="26"/>
                                        </p:tgtEl>
                                        <p:attrNameLst>
                                          <p:attrName>ppt_x</p:attrName>
                                        </p:attrNameLst>
                                      </p:cBhvr>
                                      <p:tavLst>
                                        <p:tav tm="0">
                                          <p:val>
                                            <p:strVal val="#ppt_x+#ppt_w*1.125000"/>
                                          </p:val>
                                        </p:tav>
                                        <p:tav tm="100000">
                                          <p:val>
                                            <p:strVal val="#ppt_x"/>
                                          </p:val>
                                        </p:tav>
                                      </p:tavLst>
                                    </p:anim>
                                    <p:animEffect transition="in" filter="wipe(left)">
                                      <p:cBhvr>
                                        <p:cTn id="24" dur="500"/>
                                        <p:tgtEl>
                                          <p:spTgt spid="26"/>
                                        </p:tgtEl>
                                      </p:cBhvr>
                                    </p:animEffect>
                                  </p:childTnLst>
                                </p:cTn>
                              </p:par>
                            </p:childTnLst>
                          </p:cTn>
                        </p:par>
                        <p:par>
                          <p:cTn id="25" fill="hold">
                            <p:stCondLst>
                              <p:cond delay="2000"/>
                            </p:stCondLst>
                            <p:childTnLst>
                              <p:par>
                                <p:cTn id="26" presetID="22" presetClass="entr" presetSubtype="2"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right)">
                                      <p:cBhvr>
                                        <p:cTn id="28" dur="500"/>
                                        <p:tgtEl>
                                          <p:spTgt spid="7"/>
                                        </p:tgtEl>
                                      </p:cBhvr>
                                    </p:animEffect>
                                  </p:childTnLst>
                                </p:cTn>
                              </p:par>
                            </p:childTnLst>
                          </p:cTn>
                        </p:par>
                        <p:par>
                          <p:cTn id="29" fill="hold">
                            <p:stCondLst>
                              <p:cond delay="2500"/>
                            </p:stCondLst>
                            <p:childTnLst>
                              <p:par>
                                <p:cTn id="30" presetID="22" presetClass="entr" presetSubtype="2" fill="hold" grpId="0" nodeType="after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wipe(right)">
                                      <p:cBhvr>
                                        <p:cTn id="32" dur="500"/>
                                        <p:tgtEl>
                                          <p:spTgt spid="33"/>
                                        </p:tgtEl>
                                      </p:cBhvr>
                                    </p:animEffect>
                                  </p:childTnLst>
                                </p:cTn>
                              </p:par>
                            </p:childTnLst>
                          </p:cTn>
                        </p:par>
                        <p:par>
                          <p:cTn id="33" fill="hold">
                            <p:stCondLst>
                              <p:cond delay="3000"/>
                            </p:stCondLst>
                            <p:childTnLst>
                              <p:par>
                                <p:cTn id="34" presetID="22" presetClass="entr" presetSubtype="8" fill="hold" nodeType="after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left)">
                                      <p:cBhvr>
                                        <p:cTn id="36" dur="500"/>
                                        <p:tgtEl>
                                          <p:spTgt spid="28"/>
                                        </p:tgtEl>
                                      </p:cBhvr>
                                    </p:animEffect>
                                  </p:childTnLst>
                                </p:cTn>
                              </p:par>
                            </p:childTnLst>
                          </p:cTn>
                        </p:par>
                        <p:par>
                          <p:cTn id="37" fill="hold">
                            <p:stCondLst>
                              <p:cond delay="3500"/>
                            </p:stCondLst>
                            <p:childTnLst>
                              <p:par>
                                <p:cTn id="38" presetID="22" presetClass="entr" presetSubtype="8"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par>
                          <p:cTn id="41" fill="hold">
                            <p:stCondLst>
                              <p:cond delay="4000"/>
                            </p:stCondLst>
                            <p:childTnLst>
                              <p:par>
                                <p:cTn id="42" presetID="22" presetClass="entr" presetSubtype="8" fill="hold" grpId="0" nodeType="after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wipe(left)">
                                      <p:cBhvr>
                                        <p:cTn id="44" dur="500"/>
                                        <p:tgtEl>
                                          <p:spTgt spid="30"/>
                                        </p:tgtEl>
                                      </p:cBhvr>
                                    </p:animEffect>
                                  </p:childTnLst>
                                </p:cTn>
                              </p:par>
                            </p:childTnLst>
                          </p:cTn>
                        </p:par>
                        <p:par>
                          <p:cTn id="45" fill="hold">
                            <p:stCondLst>
                              <p:cond delay="4500"/>
                            </p:stCondLst>
                            <p:childTnLst>
                              <p:par>
                                <p:cTn id="46" presetID="12" presetClass="entr" presetSubtype="4" fill="hold" nodeType="after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additive="base">
                                        <p:cTn id="48" dur="500"/>
                                        <p:tgtEl>
                                          <p:spTgt spid="19"/>
                                        </p:tgtEl>
                                        <p:attrNameLst>
                                          <p:attrName>ppt_y</p:attrName>
                                        </p:attrNameLst>
                                      </p:cBhvr>
                                      <p:tavLst>
                                        <p:tav tm="0">
                                          <p:val>
                                            <p:strVal val="#ppt_y+#ppt_h*1.125000"/>
                                          </p:val>
                                        </p:tav>
                                        <p:tav tm="100000">
                                          <p:val>
                                            <p:strVal val="#ppt_y"/>
                                          </p:val>
                                        </p:tav>
                                      </p:tavLst>
                                    </p:anim>
                                    <p:animEffect transition="in" filter="wipe(up)">
                                      <p:cBhvr>
                                        <p:cTn id="49" dur="500"/>
                                        <p:tgtEl>
                                          <p:spTgt spid="19"/>
                                        </p:tgtEl>
                                      </p:cBhvr>
                                    </p:animEffect>
                                  </p:childTnLst>
                                </p:cTn>
                              </p:par>
                            </p:childTnLst>
                          </p:cTn>
                        </p:par>
                        <p:par>
                          <p:cTn id="50" fill="hold">
                            <p:stCondLst>
                              <p:cond delay="5000"/>
                            </p:stCondLst>
                            <p:childTnLst>
                              <p:par>
                                <p:cTn id="51" presetID="53" presetClass="entr" presetSubtype="16" fill="hold" grpId="0" nodeType="after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p:cTn id="53" dur="500" fill="hold"/>
                                        <p:tgtEl>
                                          <p:spTgt spid="20"/>
                                        </p:tgtEl>
                                        <p:attrNameLst>
                                          <p:attrName>ppt_w</p:attrName>
                                        </p:attrNameLst>
                                      </p:cBhvr>
                                      <p:tavLst>
                                        <p:tav tm="0">
                                          <p:val>
                                            <p:fltVal val="0"/>
                                          </p:val>
                                        </p:tav>
                                        <p:tav tm="100000">
                                          <p:val>
                                            <p:strVal val="#ppt_w"/>
                                          </p:val>
                                        </p:tav>
                                      </p:tavLst>
                                    </p:anim>
                                    <p:anim calcmode="lin" valueType="num">
                                      <p:cBhvr>
                                        <p:cTn id="54" dur="500" fill="hold"/>
                                        <p:tgtEl>
                                          <p:spTgt spid="20"/>
                                        </p:tgtEl>
                                        <p:attrNameLst>
                                          <p:attrName>ppt_h</p:attrName>
                                        </p:attrNameLst>
                                      </p:cBhvr>
                                      <p:tavLst>
                                        <p:tav tm="0">
                                          <p:val>
                                            <p:fltVal val="0"/>
                                          </p:val>
                                        </p:tav>
                                        <p:tav tm="100000">
                                          <p:val>
                                            <p:strVal val="#ppt_h"/>
                                          </p:val>
                                        </p:tav>
                                      </p:tavLst>
                                    </p:anim>
                                    <p:animEffect transition="in" filter="fade">
                                      <p:cBhvr>
                                        <p:cTn id="55" dur="500"/>
                                        <p:tgtEl>
                                          <p:spTgt spid="20"/>
                                        </p:tgtEl>
                                      </p:cBhvr>
                                    </p:animEffect>
                                  </p:childTnLst>
                                </p:cTn>
                              </p:par>
                            </p:childTnLst>
                          </p:cTn>
                        </p:par>
                        <p:par>
                          <p:cTn id="56" fill="hold">
                            <p:stCondLst>
                              <p:cond delay="5500"/>
                            </p:stCondLst>
                            <p:childTnLst>
                              <p:par>
                                <p:cTn id="57" presetID="22" presetClass="entr" presetSubtype="4" fill="hold" grpId="0" nodeType="after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wipe(down)">
                                      <p:cBhvr>
                                        <p:cTn id="59" dur="500"/>
                                        <p:tgtEl>
                                          <p:spTgt spid="22"/>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27"/>
                                        </p:tgtEl>
                                        <p:attrNameLst>
                                          <p:attrName>style.visibility</p:attrName>
                                        </p:attrNameLst>
                                      </p:cBhvr>
                                      <p:to>
                                        <p:strVal val="visible"/>
                                      </p:to>
                                    </p:set>
                                    <p:anim calcmode="lin" valueType="num">
                                      <p:cBhvr>
                                        <p:cTn id="62" dur="500" fill="hold"/>
                                        <p:tgtEl>
                                          <p:spTgt spid="27"/>
                                        </p:tgtEl>
                                        <p:attrNameLst>
                                          <p:attrName>ppt_w</p:attrName>
                                        </p:attrNameLst>
                                      </p:cBhvr>
                                      <p:tavLst>
                                        <p:tav tm="0">
                                          <p:val>
                                            <p:fltVal val="0"/>
                                          </p:val>
                                        </p:tav>
                                        <p:tav tm="100000">
                                          <p:val>
                                            <p:strVal val="#ppt_w"/>
                                          </p:val>
                                        </p:tav>
                                      </p:tavLst>
                                    </p:anim>
                                    <p:anim calcmode="lin" valueType="num">
                                      <p:cBhvr>
                                        <p:cTn id="63" dur="500" fill="hold"/>
                                        <p:tgtEl>
                                          <p:spTgt spid="27"/>
                                        </p:tgtEl>
                                        <p:attrNameLst>
                                          <p:attrName>ppt_h</p:attrName>
                                        </p:attrNameLst>
                                      </p:cBhvr>
                                      <p:tavLst>
                                        <p:tav tm="0">
                                          <p:val>
                                            <p:fltVal val="0"/>
                                          </p:val>
                                        </p:tav>
                                        <p:tav tm="100000">
                                          <p:val>
                                            <p:strVal val="#ppt_h"/>
                                          </p:val>
                                        </p:tav>
                                      </p:tavLst>
                                    </p:anim>
                                    <p:animEffect transition="in" filter="fade">
                                      <p:cBhvr>
                                        <p:cTn id="6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1" grpId="0" animBg="1"/>
      <p:bldP spid="22" grpId="0"/>
      <p:bldP spid="30" grpId="0"/>
      <p:bldP spid="33" grpId="0"/>
      <p:bldP spid="7" grpId="0" animBg="1"/>
      <p:bldP spid="10" grpId="0" animBg="1"/>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Zástupný symbol obsahu 7"/>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0" y="0"/>
            <a:ext cx="9144000" cy="4369563"/>
          </a:xfrm>
        </p:spPr>
      </p:pic>
      <p:sp>
        <p:nvSpPr>
          <p:cNvPr id="6" name="Footer Placeholder 5"/>
          <p:cNvSpPr>
            <a:spLocks noGrp="1"/>
          </p:cNvSpPr>
          <p:nvPr>
            <p:ph type="ftr" sz="quarter" idx="17"/>
          </p:nvPr>
        </p:nvSpPr>
        <p:spPr/>
        <p:txBody>
          <a:bodyPr/>
          <a:lstStyle/>
          <a:p>
            <a:r>
              <a:rPr lang="en-US" dirty="0"/>
              <a:t>www.</a:t>
            </a:r>
            <a:r>
              <a:rPr lang="pl-PL" dirty="0"/>
              <a:t>transhad.com</a:t>
            </a:r>
            <a:endParaRPr lang="en-US" dirty="0"/>
          </a:p>
        </p:txBody>
      </p:sp>
      <p:sp>
        <p:nvSpPr>
          <p:cNvPr id="2" name="Rectangle 1"/>
          <p:cNvSpPr/>
          <p:nvPr/>
        </p:nvSpPr>
        <p:spPr>
          <a:xfrm>
            <a:off x="5378453" y="3535680"/>
            <a:ext cx="3519900" cy="836300"/>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lIns="251938" tIns="187154" rIns="251938" bIns="0" rtlCol="0" anchor="t" anchorCtr="0"/>
          <a:lstStyle/>
          <a:p>
            <a:pPr defTabSz="893763"/>
            <a:r>
              <a:rPr lang="en-US" sz="1000" dirty="0"/>
              <a:t>Our goal is to provide transport services at the highest level, and the customer satisfaction constitutes our greatest success!</a:t>
            </a:r>
            <a:endParaRPr lang="pl-PL" sz="1000" dirty="0"/>
          </a:p>
        </p:txBody>
      </p:sp>
      <p:sp>
        <p:nvSpPr>
          <p:cNvPr id="5" name="AutoShape 3"/>
          <p:cNvSpPr>
            <a:spLocks noChangeAspect="1" noChangeArrowheads="1" noTextEdit="1"/>
          </p:cNvSpPr>
          <p:nvPr/>
        </p:nvSpPr>
        <p:spPr bwMode="auto">
          <a:xfrm>
            <a:off x="4578353" y="3535680"/>
            <a:ext cx="800100" cy="83630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18" tIns="45708" rIns="91418" bIns="45708" numCol="1" anchor="t" anchorCtr="0" compatLnSpc="1">
            <a:prstTxWarp prst="textNoShape">
              <a:avLst/>
            </a:prstTxWarp>
          </a:bodyPr>
          <a:lstStyle/>
          <a:p>
            <a:endParaRPr lang="en-US" sz="2400"/>
          </a:p>
        </p:txBody>
      </p:sp>
      <p:pic>
        <p:nvPicPr>
          <p:cNvPr id="9" name="Picture Placeholder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44403" y="3719830"/>
            <a:ext cx="468000" cy="468000"/>
          </a:xfrm>
          <a:prstGeom prst="rect">
            <a:avLst/>
          </a:prstGeom>
        </p:spPr>
      </p:pic>
    </p:spTree>
    <p:extLst>
      <p:ext uri="{BB962C8B-B14F-4D97-AF65-F5344CB8AC3E}">
        <p14:creationId xmlns:p14="http://schemas.microsoft.com/office/powerpoint/2010/main" val="390884261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47"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750"/>
                                        <p:tgtEl>
                                          <p:spTgt spid="2"/>
                                        </p:tgtEl>
                                      </p:cBhvr>
                                    </p:animEffect>
                                    <p:anim calcmode="lin" valueType="num">
                                      <p:cBhvr>
                                        <p:cTn id="14" dur="750" fill="hold"/>
                                        <p:tgtEl>
                                          <p:spTgt spid="2"/>
                                        </p:tgtEl>
                                        <p:attrNameLst>
                                          <p:attrName>ppt_x</p:attrName>
                                        </p:attrNameLst>
                                      </p:cBhvr>
                                      <p:tavLst>
                                        <p:tav tm="0">
                                          <p:val>
                                            <p:strVal val="#ppt_x"/>
                                          </p:val>
                                        </p:tav>
                                        <p:tav tm="100000">
                                          <p:val>
                                            <p:strVal val="#ppt_x"/>
                                          </p:val>
                                        </p:tav>
                                      </p:tavLst>
                                    </p:anim>
                                    <p:anim calcmode="lin" valueType="num">
                                      <p:cBhvr>
                                        <p:cTn id="15" dur="750" fill="hold"/>
                                        <p:tgtEl>
                                          <p:spTgt spid="2"/>
                                        </p:tgtEl>
                                        <p:attrNameLst>
                                          <p:attrName>ppt_y</p:attrName>
                                        </p:attrNameLst>
                                      </p:cBhvr>
                                      <p:tavLst>
                                        <p:tav tm="0">
                                          <p:val>
                                            <p:strVal val="#ppt_y-.1"/>
                                          </p:val>
                                        </p:tav>
                                        <p:tav tm="100000">
                                          <p:val>
                                            <p:strVal val="#ppt_y"/>
                                          </p:val>
                                        </p:tav>
                                      </p:tavLst>
                                    </p:anim>
                                  </p:childTnLst>
                                </p:cTn>
                              </p:par>
                              <p:par>
                                <p:cTn id="16" presetID="22" presetClass="entr" presetSubtype="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up)">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9000" r="-9000"/>
          </a:stretch>
        </a:blipFill>
        <a:effectLst/>
      </p:bgPr>
    </p:bg>
    <p:spTree>
      <p:nvGrpSpPr>
        <p:cNvPr id="1" name=""/>
        <p:cNvGrpSpPr/>
        <p:nvPr/>
      </p:nvGrpSpPr>
      <p:grpSpPr>
        <a:xfrm>
          <a:off x="0" y="0"/>
          <a:ext cx="0" cy="0"/>
          <a:chOff x="0" y="0"/>
          <a:chExt cx="0" cy="0"/>
        </a:xfrm>
      </p:grpSpPr>
      <p:sp>
        <p:nvSpPr>
          <p:cNvPr id="13" name="Title 12"/>
          <p:cNvSpPr>
            <a:spLocks noGrp="1"/>
          </p:cNvSpPr>
          <p:nvPr>
            <p:ph type="title"/>
          </p:nvPr>
        </p:nvSpPr>
        <p:spPr>
          <a:xfrm>
            <a:off x="779520" y="428477"/>
            <a:ext cx="4670008" cy="381000"/>
          </a:xfrm>
        </p:spPr>
        <p:txBody>
          <a:bodyPr/>
          <a:lstStyle/>
          <a:p>
            <a:r>
              <a:rPr lang="en-US" sz="1400" dirty="0"/>
              <a:t>By entrusting your cargo to our company you are certain that we will take care of:</a:t>
            </a:r>
            <a:endParaRPr lang="pl-PL" sz="1400" dirty="0"/>
          </a:p>
        </p:txBody>
      </p:sp>
      <p:sp>
        <p:nvSpPr>
          <p:cNvPr id="30" name="Data 29"/>
          <p:cNvSpPr/>
          <p:nvPr/>
        </p:nvSpPr>
        <p:spPr>
          <a:xfrm>
            <a:off x="373940" y="1041010"/>
            <a:ext cx="5580000" cy="512161"/>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00 h 10000"/>
              <a:gd name="connsiteX1" fmla="*/ 397 w 10000"/>
              <a:gd name="connsiteY1" fmla="*/ 165 h 10000"/>
              <a:gd name="connsiteX2" fmla="*/ 10000 w 10000"/>
              <a:gd name="connsiteY2" fmla="*/ 0 h 10000"/>
              <a:gd name="connsiteX3" fmla="*/ 8000 w 10000"/>
              <a:gd name="connsiteY3" fmla="*/ 10000 h 10000"/>
              <a:gd name="connsiteX4" fmla="*/ 0 w 10000"/>
              <a:gd name="connsiteY4" fmla="*/ 10000 h 10000"/>
              <a:gd name="connsiteX0" fmla="*/ 0 w 8422"/>
              <a:gd name="connsiteY0" fmla="*/ 10000 h 10000"/>
              <a:gd name="connsiteX1" fmla="*/ 397 w 8422"/>
              <a:gd name="connsiteY1" fmla="*/ 165 h 10000"/>
              <a:gd name="connsiteX2" fmla="*/ 8422 w 8422"/>
              <a:gd name="connsiteY2" fmla="*/ 0 h 10000"/>
              <a:gd name="connsiteX3" fmla="*/ 8000 w 8422"/>
              <a:gd name="connsiteY3" fmla="*/ 10000 h 10000"/>
              <a:gd name="connsiteX4" fmla="*/ 0 w 8422"/>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2" h="10000">
                <a:moveTo>
                  <a:pt x="0" y="10000"/>
                </a:moveTo>
                <a:cubicBezTo>
                  <a:pt x="132" y="6722"/>
                  <a:pt x="265" y="3443"/>
                  <a:pt x="397" y="165"/>
                </a:cubicBezTo>
                <a:lnTo>
                  <a:pt x="8422" y="0"/>
                </a:lnTo>
                <a:cubicBezTo>
                  <a:pt x="8281" y="3333"/>
                  <a:pt x="8141" y="6667"/>
                  <a:pt x="8000" y="10000"/>
                </a:cubicBezTo>
                <a:lnTo>
                  <a:pt x="0" y="10000"/>
                </a:lnTo>
                <a:close/>
              </a:path>
            </a:pathLst>
          </a:custGeom>
          <a:solidFill>
            <a:schemeClr val="accent2"/>
          </a:solidFill>
        </p:spPr>
        <p:style>
          <a:lnRef idx="1">
            <a:schemeClr val="accent2"/>
          </a:lnRef>
          <a:fillRef idx="3">
            <a:schemeClr val="accent2"/>
          </a:fillRef>
          <a:effectRef idx="2">
            <a:schemeClr val="accent2"/>
          </a:effectRef>
          <a:fontRef idx="minor">
            <a:schemeClr val="lt1"/>
          </a:fontRef>
        </p:style>
        <p:txBody>
          <a:bodyPr lIns="91418" tIns="45708" rIns="91418" bIns="45708" rtlCol="0" anchor="ctr"/>
          <a:lstStyle/>
          <a:p>
            <a:pPr marL="358775" lvl="0"/>
            <a:r>
              <a:rPr lang="pl-PL" sz="1050" dirty="0" err="1"/>
              <a:t>Correctness</a:t>
            </a:r>
            <a:r>
              <a:rPr lang="pl-PL" sz="1050" dirty="0"/>
              <a:t> of transport </a:t>
            </a:r>
            <a:r>
              <a:rPr lang="pl-PL" sz="1050" dirty="0" err="1"/>
              <a:t>documents</a:t>
            </a:r>
            <a:endParaRPr lang="pl-PL" sz="1050" dirty="0"/>
          </a:p>
        </p:txBody>
      </p:sp>
      <p:sp>
        <p:nvSpPr>
          <p:cNvPr id="18" name="Data 29"/>
          <p:cNvSpPr/>
          <p:nvPr/>
        </p:nvSpPr>
        <p:spPr>
          <a:xfrm>
            <a:off x="373940" y="1671985"/>
            <a:ext cx="5256000" cy="512161"/>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00 h 10000"/>
              <a:gd name="connsiteX1" fmla="*/ 397 w 10000"/>
              <a:gd name="connsiteY1" fmla="*/ 165 h 10000"/>
              <a:gd name="connsiteX2" fmla="*/ 10000 w 10000"/>
              <a:gd name="connsiteY2" fmla="*/ 0 h 10000"/>
              <a:gd name="connsiteX3" fmla="*/ 8000 w 10000"/>
              <a:gd name="connsiteY3" fmla="*/ 10000 h 10000"/>
              <a:gd name="connsiteX4" fmla="*/ 0 w 10000"/>
              <a:gd name="connsiteY4" fmla="*/ 10000 h 10000"/>
              <a:gd name="connsiteX0" fmla="*/ 0 w 8422"/>
              <a:gd name="connsiteY0" fmla="*/ 10000 h 10000"/>
              <a:gd name="connsiteX1" fmla="*/ 397 w 8422"/>
              <a:gd name="connsiteY1" fmla="*/ 165 h 10000"/>
              <a:gd name="connsiteX2" fmla="*/ 8422 w 8422"/>
              <a:gd name="connsiteY2" fmla="*/ 0 h 10000"/>
              <a:gd name="connsiteX3" fmla="*/ 8000 w 8422"/>
              <a:gd name="connsiteY3" fmla="*/ 10000 h 10000"/>
              <a:gd name="connsiteX4" fmla="*/ 0 w 8422"/>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2" h="10000">
                <a:moveTo>
                  <a:pt x="0" y="10000"/>
                </a:moveTo>
                <a:cubicBezTo>
                  <a:pt x="132" y="6722"/>
                  <a:pt x="265" y="3443"/>
                  <a:pt x="397" y="165"/>
                </a:cubicBezTo>
                <a:lnTo>
                  <a:pt x="8422" y="0"/>
                </a:lnTo>
                <a:cubicBezTo>
                  <a:pt x="8281" y="3333"/>
                  <a:pt x="8141" y="6667"/>
                  <a:pt x="8000" y="10000"/>
                </a:cubicBezTo>
                <a:lnTo>
                  <a:pt x="0" y="10000"/>
                </a:lnTo>
                <a:close/>
              </a:path>
            </a:pathLst>
          </a:custGeom>
          <a:solidFill>
            <a:schemeClr val="accent2"/>
          </a:solidFill>
        </p:spPr>
        <p:style>
          <a:lnRef idx="1">
            <a:schemeClr val="accent2"/>
          </a:lnRef>
          <a:fillRef idx="3">
            <a:schemeClr val="accent2"/>
          </a:fillRef>
          <a:effectRef idx="2">
            <a:schemeClr val="accent2"/>
          </a:effectRef>
          <a:fontRef idx="minor">
            <a:schemeClr val="lt1"/>
          </a:fontRef>
        </p:style>
        <p:txBody>
          <a:bodyPr lIns="91418" tIns="45708" rIns="91418" bIns="45708" rtlCol="0" anchor="ctr"/>
          <a:lstStyle/>
          <a:p>
            <a:pPr marL="358775" lvl="0"/>
            <a:r>
              <a:rPr lang="en-US" sz="1050" dirty="0"/>
              <a:t>Informing about the loading and unloading</a:t>
            </a:r>
            <a:endParaRPr lang="pl-PL" sz="1050" dirty="0"/>
          </a:p>
        </p:txBody>
      </p:sp>
      <p:sp>
        <p:nvSpPr>
          <p:cNvPr id="19" name="Data 29"/>
          <p:cNvSpPr/>
          <p:nvPr/>
        </p:nvSpPr>
        <p:spPr>
          <a:xfrm>
            <a:off x="373940" y="2303979"/>
            <a:ext cx="4932000" cy="576000"/>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00 h 10000"/>
              <a:gd name="connsiteX1" fmla="*/ 397 w 10000"/>
              <a:gd name="connsiteY1" fmla="*/ 165 h 10000"/>
              <a:gd name="connsiteX2" fmla="*/ 10000 w 10000"/>
              <a:gd name="connsiteY2" fmla="*/ 0 h 10000"/>
              <a:gd name="connsiteX3" fmla="*/ 8000 w 10000"/>
              <a:gd name="connsiteY3" fmla="*/ 10000 h 10000"/>
              <a:gd name="connsiteX4" fmla="*/ 0 w 10000"/>
              <a:gd name="connsiteY4" fmla="*/ 10000 h 10000"/>
              <a:gd name="connsiteX0" fmla="*/ 0 w 8422"/>
              <a:gd name="connsiteY0" fmla="*/ 10000 h 10000"/>
              <a:gd name="connsiteX1" fmla="*/ 397 w 8422"/>
              <a:gd name="connsiteY1" fmla="*/ 165 h 10000"/>
              <a:gd name="connsiteX2" fmla="*/ 8422 w 8422"/>
              <a:gd name="connsiteY2" fmla="*/ 0 h 10000"/>
              <a:gd name="connsiteX3" fmla="*/ 8000 w 8422"/>
              <a:gd name="connsiteY3" fmla="*/ 10000 h 10000"/>
              <a:gd name="connsiteX4" fmla="*/ 0 w 8422"/>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2" h="10000">
                <a:moveTo>
                  <a:pt x="0" y="10000"/>
                </a:moveTo>
                <a:cubicBezTo>
                  <a:pt x="132" y="6722"/>
                  <a:pt x="265" y="3443"/>
                  <a:pt x="397" y="165"/>
                </a:cubicBezTo>
                <a:lnTo>
                  <a:pt x="8422" y="0"/>
                </a:lnTo>
                <a:cubicBezTo>
                  <a:pt x="8281" y="3333"/>
                  <a:pt x="8141" y="6667"/>
                  <a:pt x="8000" y="10000"/>
                </a:cubicBezTo>
                <a:lnTo>
                  <a:pt x="0" y="10000"/>
                </a:lnTo>
                <a:close/>
              </a:path>
            </a:pathLst>
          </a:custGeom>
          <a:solidFill>
            <a:schemeClr val="accent2"/>
          </a:solidFill>
        </p:spPr>
        <p:style>
          <a:lnRef idx="1">
            <a:schemeClr val="accent2"/>
          </a:lnRef>
          <a:fillRef idx="3">
            <a:schemeClr val="accent2"/>
          </a:fillRef>
          <a:effectRef idx="2">
            <a:schemeClr val="accent2"/>
          </a:effectRef>
          <a:fontRef idx="minor">
            <a:schemeClr val="lt1"/>
          </a:fontRef>
        </p:style>
        <p:txBody>
          <a:bodyPr lIns="91418" tIns="45708" rIns="91418" bIns="45708" rtlCol="0" anchor="ctr"/>
          <a:lstStyle/>
          <a:p>
            <a:pPr marL="358775" lvl="0"/>
            <a:r>
              <a:rPr lang="en-US" sz="1050" dirty="0"/>
              <a:t>Informing about all prospective obstacles during the</a:t>
            </a:r>
            <a:br>
              <a:rPr lang="pl-PL" sz="1050" dirty="0"/>
            </a:br>
            <a:r>
              <a:rPr lang="en-US" sz="1050" dirty="0"/>
              <a:t>transport (road conditions, etc.)</a:t>
            </a:r>
            <a:endParaRPr lang="pl-PL" sz="1050" dirty="0"/>
          </a:p>
        </p:txBody>
      </p:sp>
      <p:sp>
        <p:nvSpPr>
          <p:cNvPr id="20" name="Data 29"/>
          <p:cNvSpPr/>
          <p:nvPr/>
        </p:nvSpPr>
        <p:spPr>
          <a:xfrm>
            <a:off x="373940" y="3000832"/>
            <a:ext cx="4608000" cy="576000"/>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00 h 10000"/>
              <a:gd name="connsiteX1" fmla="*/ 397 w 10000"/>
              <a:gd name="connsiteY1" fmla="*/ 165 h 10000"/>
              <a:gd name="connsiteX2" fmla="*/ 10000 w 10000"/>
              <a:gd name="connsiteY2" fmla="*/ 0 h 10000"/>
              <a:gd name="connsiteX3" fmla="*/ 8000 w 10000"/>
              <a:gd name="connsiteY3" fmla="*/ 10000 h 10000"/>
              <a:gd name="connsiteX4" fmla="*/ 0 w 10000"/>
              <a:gd name="connsiteY4" fmla="*/ 10000 h 10000"/>
              <a:gd name="connsiteX0" fmla="*/ 0 w 8422"/>
              <a:gd name="connsiteY0" fmla="*/ 10000 h 10000"/>
              <a:gd name="connsiteX1" fmla="*/ 397 w 8422"/>
              <a:gd name="connsiteY1" fmla="*/ 165 h 10000"/>
              <a:gd name="connsiteX2" fmla="*/ 8422 w 8422"/>
              <a:gd name="connsiteY2" fmla="*/ 0 h 10000"/>
              <a:gd name="connsiteX3" fmla="*/ 8000 w 8422"/>
              <a:gd name="connsiteY3" fmla="*/ 10000 h 10000"/>
              <a:gd name="connsiteX4" fmla="*/ 0 w 8422"/>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2" h="10000">
                <a:moveTo>
                  <a:pt x="0" y="10000"/>
                </a:moveTo>
                <a:cubicBezTo>
                  <a:pt x="132" y="6722"/>
                  <a:pt x="265" y="3443"/>
                  <a:pt x="397" y="165"/>
                </a:cubicBezTo>
                <a:lnTo>
                  <a:pt x="8422" y="0"/>
                </a:lnTo>
                <a:cubicBezTo>
                  <a:pt x="8281" y="3333"/>
                  <a:pt x="8141" y="6667"/>
                  <a:pt x="8000" y="10000"/>
                </a:cubicBezTo>
                <a:lnTo>
                  <a:pt x="0" y="10000"/>
                </a:lnTo>
                <a:close/>
              </a:path>
            </a:pathLst>
          </a:custGeom>
          <a:solidFill>
            <a:schemeClr val="accent2"/>
          </a:solidFill>
        </p:spPr>
        <p:style>
          <a:lnRef idx="1">
            <a:schemeClr val="accent2"/>
          </a:lnRef>
          <a:fillRef idx="3">
            <a:schemeClr val="accent2"/>
          </a:fillRef>
          <a:effectRef idx="2">
            <a:schemeClr val="accent2"/>
          </a:effectRef>
          <a:fontRef idx="minor">
            <a:schemeClr val="lt1"/>
          </a:fontRef>
        </p:style>
        <p:txBody>
          <a:bodyPr lIns="91418" tIns="45708" rIns="91418" bIns="45708" rtlCol="0" anchor="ctr"/>
          <a:lstStyle/>
          <a:p>
            <a:pPr marL="361950" lvl="0"/>
            <a:r>
              <a:rPr lang="en-US" sz="1050" dirty="0"/>
              <a:t>Parking a loaded vehicle only on attended car parks</a:t>
            </a:r>
            <a:endParaRPr lang="pl-PL" sz="1050" dirty="0"/>
          </a:p>
        </p:txBody>
      </p:sp>
      <p:sp>
        <p:nvSpPr>
          <p:cNvPr id="26" name="Data 29"/>
          <p:cNvSpPr/>
          <p:nvPr/>
        </p:nvSpPr>
        <p:spPr>
          <a:xfrm>
            <a:off x="373940" y="3696665"/>
            <a:ext cx="4284000" cy="576000"/>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00 h 10000"/>
              <a:gd name="connsiteX1" fmla="*/ 397 w 10000"/>
              <a:gd name="connsiteY1" fmla="*/ 165 h 10000"/>
              <a:gd name="connsiteX2" fmla="*/ 10000 w 10000"/>
              <a:gd name="connsiteY2" fmla="*/ 0 h 10000"/>
              <a:gd name="connsiteX3" fmla="*/ 8000 w 10000"/>
              <a:gd name="connsiteY3" fmla="*/ 10000 h 10000"/>
              <a:gd name="connsiteX4" fmla="*/ 0 w 10000"/>
              <a:gd name="connsiteY4" fmla="*/ 10000 h 10000"/>
              <a:gd name="connsiteX0" fmla="*/ 0 w 8422"/>
              <a:gd name="connsiteY0" fmla="*/ 10000 h 10000"/>
              <a:gd name="connsiteX1" fmla="*/ 397 w 8422"/>
              <a:gd name="connsiteY1" fmla="*/ 165 h 10000"/>
              <a:gd name="connsiteX2" fmla="*/ 8422 w 8422"/>
              <a:gd name="connsiteY2" fmla="*/ 0 h 10000"/>
              <a:gd name="connsiteX3" fmla="*/ 8000 w 8422"/>
              <a:gd name="connsiteY3" fmla="*/ 10000 h 10000"/>
              <a:gd name="connsiteX4" fmla="*/ 0 w 8422"/>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2" h="10000">
                <a:moveTo>
                  <a:pt x="0" y="10000"/>
                </a:moveTo>
                <a:cubicBezTo>
                  <a:pt x="132" y="6722"/>
                  <a:pt x="265" y="3443"/>
                  <a:pt x="397" y="165"/>
                </a:cubicBezTo>
                <a:lnTo>
                  <a:pt x="8422" y="0"/>
                </a:lnTo>
                <a:cubicBezTo>
                  <a:pt x="8281" y="3333"/>
                  <a:pt x="8141" y="6667"/>
                  <a:pt x="8000" y="10000"/>
                </a:cubicBezTo>
                <a:lnTo>
                  <a:pt x="0" y="10000"/>
                </a:lnTo>
                <a:close/>
              </a:path>
            </a:pathLst>
          </a:custGeom>
          <a:solidFill>
            <a:schemeClr val="accent2"/>
          </a:solidFill>
        </p:spPr>
        <p:style>
          <a:lnRef idx="1">
            <a:schemeClr val="accent2"/>
          </a:lnRef>
          <a:fillRef idx="3">
            <a:schemeClr val="accent2"/>
          </a:fillRef>
          <a:effectRef idx="2">
            <a:schemeClr val="accent2"/>
          </a:effectRef>
          <a:fontRef idx="minor">
            <a:schemeClr val="lt1"/>
          </a:fontRef>
        </p:style>
        <p:txBody>
          <a:bodyPr lIns="91418" tIns="45708" rIns="91418" bIns="45708" rtlCol="0" anchor="ctr"/>
          <a:lstStyle/>
          <a:p>
            <a:pPr marL="361950" lvl="0"/>
            <a:r>
              <a:rPr lang="en-US" sz="1050" dirty="0"/>
              <a:t>Hourly control of a vehicle and cargo while being parked</a:t>
            </a:r>
            <a:endParaRPr lang="pl-PL" sz="1050" dirty="0"/>
          </a:p>
        </p:txBody>
      </p:sp>
      <p:sp>
        <p:nvSpPr>
          <p:cNvPr id="27" name="Data 29"/>
          <p:cNvSpPr/>
          <p:nvPr/>
        </p:nvSpPr>
        <p:spPr>
          <a:xfrm>
            <a:off x="373940" y="4392498"/>
            <a:ext cx="3960000" cy="576000"/>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00 h 10000"/>
              <a:gd name="connsiteX1" fmla="*/ 397 w 10000"/>
              <a:gd name="connsiteY1" fmla="*/ 165 h 10000"/>
              <a:gd name="connsiteX2" fmla="*/ 10000 w 10000"/>
              <a:gd name="connsiteY2" fmla="*/ 0 h 10000"/>
              <a:gd name="connsiteX3" fmla="*/ 8000 w 10000"/>
              <a:gd name="connsiteY3" fmla="*/ 10000 h 10000"/>
              <a:gd name="connsiteX4" fmla="*/ 0 w 10000"/>
              <a:gd name="connsiteY4" fmla="*/ 10000 h 10000"/>
              <a:gd name="connsiteX0" fmla="*/ 0 w 8422"/>
              <a:gd name="connsiteY0" fmla="*/ 10000 h 10000"/>
              <a:gd name="connsiteX1" fmla="*/ 397 w 8422"/>
              <a:gd name="connsiteY1" fmla="*/ 165 h 10000"/>
              <a:gd name="connsiteX2" fmla="*/ 8422 w 8422"/>
              <a:gd name="connsiteY2" fmla="*/ 0 h 10000"/>
              <a:gd name="connsiteX3" fmla="*/ 8000 w 8422"/>
              <a:gd name="connsiteY3" fmla="*/ 10000 h 10000"/>
              <a:gd name="connsiteX4" fmla="*/ 0 w 8422"/>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2" h="10000">
                <a:moveTo>
                  <a:pt x="0" y="10000"/>
                </a:moveTo>
                <a:cubicBezTo>
                  <a:pt x="132" y="6722"/>
                  <a:pt x="265" y="3443"/>
                  <a:pt x="397" y="165"/>
                </a:cubicBezTo>
                <a:lnTo>
                  <a:pt x="8422" y="0"/>
                </a:lnTo>
                <a:cubicBezTo>
                  <a:pt x="8281" y="3333"/>
                  <a:pt x="8141" y="6667"/>
                  <a:pt x="8000" y="10000"/>
                </a:cubicBezTo>
                <a:lnTo>
                  <a:pt x="0" y="10000"/>
                </a:lnTo>
                <a:close/>
              </a:path>
            </a:pathLst>
          </a:custGeom>
          <a:solidFill>
            <a:schemeClr val="accent2"/>
          </a:solidFill>
        </p:spPr>
        <p:style>
          <a:lnRef idx="1">
            <a:schemeClr val="accent2"/>
          </a:lnRef>
          <a:fillRef idx="3">
            <a:schemeClr val="accent2"/>
          </a:fillRef>
          <a:effectRef idx="2">
            <a:schemeClr val="accent2"/>
          </a:effectRef>
          <a:fontRef idx="minor">
            <a:schemeClr val="lt1"/>
          </a:fontRef>
        </p:style>
        <p:txBody>
          <a:bodyPr lIns="91418" tIns="45708" rIns="91418" bIns="45708" rtlCol="0" anchor="ctr"/>
          <a:lstStyle/>
          <a:p>
            <a:pPr marL="361950" lvl="0"/>
            <a:r>
              <a:rPr lang="en-US" sz="1050" dirty="0"/>
              <a:t>Honesty – you are certain that the cargo will</a:t>
            </a:r>
            <a:br>
              <a:rPr lang="pl-PL" sz="1050" dirty="0"/>
            </a:br>
            <a:r>
              <a:rPr lang="en-US" sz="1050" dirty="0"/>
              <a:t>safely and timely reach its destination!</a:t>
            </a:r>
            <a:endParaRPr lang="pl-PL" sz="1050" dirty="0"/>
          </a:p>
        </p:txBody>
      </p:sp>
    </p:spTree>
    <p:extLst>
      <p:ext uri="{BB962C8B-B14F-4D97-AF65-F5344CB8AC3E}">
        <p14:creationId xmlns:p14="http://schemas.microsoft.com/office/powerpoint/2010/main" val="178190418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300" fill="hold"/>
                                        <p:tgtEl>
                                          <p:spTgt spid="30"/>
                                        </p:tgtEl>
                                        <p:attrNameLst>
                                          <p:attrName>ppt_x</p:attrName>
                                        </p:attrNameLst>
                                      </p:cBhvr>
                                      <p:tavLst>
                                        <p:tav tm="0">
                                          <p:val>
                                            <p:strVal val="1+#ppt_w/2"/>
                                          </p:val>
                                        </p:tav>
                                        <p:tav tm="100000">
                                          <p:val>
                                            <p:strVal val="#ppt_x"/>
                                          </p:val>
                                        </p:tav>
                                      </p:tavLst>
                                    </p:anim>
                                    <p:anim calcmode="lin" valueType="num">
                                      <p:cBhvr additive="base">
                                        <p:cTn id="8" dur="300" fill="hold"/>
                                        <p:tgtEl>
                                          <p:spTgt spid="30"/>
                                        </p:tgtEl>
                                        <p:attrNameLst>
                                          <p:attrName>ppt_y</p:attrName>
                                        </p:attrNameLst>
                                      </p:cBhvr>
                                      <p:tavLst>
                                        <p:tav tm="0">
                                          <p:val>
                                            <p:strVal val="#ppt_y"/>
                                          </p:val>
                                        </p:tav>
                                        <p:tav tm="100000">
                                          <p:val>
                                            <p:strVal val="#ppt_y"/>
                                          </p:val>
                                        </p:tav>
                                      </p:tavLst>
                                    </p:anim>
                                  </p:childTnLst>
                                </p:cTn>
                              </p:par>
                            </p:childTnLst>
                          </p:cTn>
                        </p:par>
                        <p:par>
                          <p:cTn id="9" fill="hold">
                            <p:stCondLst>
                              <p:cond delay="300"/>
                            </p:stCondLst>
                            <p:childTnLst>
                              <p:par>
                                <p:cTn id="10" presetID="2" presetClass="entr" presetSubtype="2"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300" fill="hold"/>
                                        <p:tgtEl>
                                          <p:spTgt spid="18"/>
                                        </p:tgtEl>
                                        <p:attrNameLst>
                                          <p:attrName>ppt_x</p:attrName>
                                        </p:attrNameLst>
                                      </p:cBhvr>
                                      <p:tavLst>
                                        <p:tav tm="0">
                                          <p:val>
                                            <p:strVal val="1+#ppt_w/2"/>
                                          </p:val>
                                        </p:tav>
                                        <p:tav tm="100000">
                                          <p:val>
                                            <p:strVal val="#ppt_x"/>
                                          </p:val>
                                        </p:tav>
                                      </p:tavLst>
                                    </p:anim>
                                    <p:anim calcmode="lin" valueType="num">
                                      <p:cBhvr additive="base">
                                        <p:cTn id="13" dur="300" fill="hold"/>
                                        <p:tgtEl>
                                          <p:spTgt spid="18"/>
                                        </p:tgtEl>
                                        <p:attrNameLst>
                                          <p:attrName>ppt_y</p:attrName>
                                        </p:attrNameLst>
                                      </p:cBhvr>
                                      <p:tavLst>
                                        <p:tav tm="0">
                                          <p:val>
                                            <p:strVal val="#ppt_y"/>
                                          </p:val>
                                        </p:tav>
                                        <p:tav tm="100000">
                                          <p:val>
                                            <p:strVal val="#ppt_y"/>
                                          </p:val>
                                        </p:tav>
                                      </p:tavLst>
                                    </p:anim>
                                  </p:childTnLst>
                                </p:cTn>
                              </p:par>
                            </p:childTnLst>
                          </p:cTn>
                        </p:par>
                        <p:par>
                          <p:cTn id="14" fill="hold">
                            <p:stCondLst>
                              <p:cond delay="600"/>
                            </p:stCondLst>
                            <p:childTnLst>
                              <p:par>
                                <p:cTn id="15" presetID="2" presetClass="entr" presetSubtype="2"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300" fill="hold"/>
                                        <p:tgtEl>
                                          <p:spTgt spid="19"/>
                                        </p:tgtEl>
                                        <p:attrNameLst>
                                          <p:attrName>ppt_x</p:attrName>
                                        </p:attrNameLst>
                                      </p:cBhvr>
                                      <p:tavLst>
                                        <p:tav tm="0">
                                          <p:val>
                                            <p:strVal val="1+#ppt_w/2"/>
                                          </p:val>
                                        </p:tav>
                                        <p:tav tm="100000">
                                          <p:val>
                                            <p:strVal val="#ppt_x"/>
                                          </p:val>
                                        </p:tav>
                                      </p:tavLst>
                                    </p:anim>
                                    <p:anim calcmode="lin" valueType="num">
                                      <p:cBhvr additive="base">
                                        <p:cTn id="18" dur="300" fill="hold"/>
                                        <p:tgtEl>
                                          <p:spTgt spid="19"/>
                                        </p:tgtEl>
                                        <p:attrNameLst>
                                          <p:attrName>ppt_y</p:attrName>
                                        </p:attrNameLst>
                                      </p:cBhvr>
                                      <p:tavLst>
                                        <p:tav tm="0">
                                          <p:val>
                                            <p:strVal val="#ppt_y"/>
                                          </p:val>
                                        </p:tav>
                                        <p:tav tm="100000">
                                          <p:val>
                                            <p:strVal val="#ppt_y"/>
                                          </p:val>
                                        </p:tav>
                                      </p:tavLst>
                                    </p:anim>
                                  </p:childTnLst>
                                </p:cTn>
                              </p:par>
                            </p:childTnLst>
                          </p:cTn>
                        </p:par>
                        <p:par>
                          <p:cTn id="19" fill="hold">
                            <p:stCondLst>
                              <p:cond delay="900"/>
                            </p:stCondLst>
                            <p:childTnLst>
                              <p:par>
                                <p:cTn id="20" presetID="2" presetClass="entr" presetSubtype="2"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300" fill="hold"/>
                                        <p:tgtEl>
                                          <p:spTgt spid="20"/>
                                        </p:tgtEl>
                                        <p:attrNameLst>
                                          <p:attrName>ppt_x</p:attrName>
                                        </p:attrNameLst>
                                      </p:cBhvr>
                                      <p:tavLst>
                                        <p:tav tm="0">
                                          <p:val>
                                            <p:strVal val="1+#ppt_w/2"/>
                                          </p:val>
                                        </p:tav>
                                        <p:tav tm="100000">
                                          <p:val>
                                            <p:strVal val="#ppt_x"/>
                                          </p:val>
                                        </p:tav>
                                      </p:tavLst>
                                    </p:anim>
                                    <p:anim calcmode="lin" valueType="num">
                                      <p:cBhvr additive="base">
                                        <p:cTn id="23" dur="300" fill="hold"/>
                                        <p:tgtEl>
                                          <p:spTgt spid="20"/>
                                        </p:tgtEl>
                                        <p:attrNameLst>
                                          <p:attrName>ppt_y</p:attrName>
                                        </p:attrNameLst>
                                      </p:cBhvr>
                                      <p:tavLst>
                                        <p:tav tm="0">
                                          <p:val>
                                            <p:strVal val="#ppt_y"/>
                                          </p:val>
                                        </p:tav>
                                        <p:tav tm="100000">
                                          <p:val>
                                            <p:strVal val="#ppt_y"/>
                                          </p:val>
                                        </p:tav>
                                      </p:tavLst>
                                    </p:anim>
                                  </p:childTnLst>
                                </p:cTn>
                              </p:par>
                            </p:childTnLst>
                          </p:cTn>
                        </p:par>
                        <p:par>
                          <p:cTn id="24" fill="hold">
                            <p:stCondLst>
                              <p:cond delay="1200"/>
                            </p:stCondLst>
                            <p:childTnLst>
                              <p:par>
                                <p:cTn id="25" presetID="2" presetClass="entr" presetSubtype="2" fill="hold" grpId="0" nodeType="after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300" fill="hold"/>
                                        <p:tgtEl>
                                          <p:spTgt spid="26"/>
                                        </p:tgtEl>
                                        <p:attrNameLst>
                                          <p:attrName>ppt_x</p:attrName>
                                        </p:attrNameLst>
                                      </p:cBhvr>
                                      <p:tavLst>
                                        <p:tav tm="0">
                                          <p:val>
                                            <p:strVal val="1+#ppt_w/2"/>
                                          </p:val>
                                        </p:tav>
                                        <p:tav tm="100000">
                                          <p:val>
                                            <p:strVal val="#ppt_x"/>
                                          </p:val>
                                        </p:tav>
                                      </p:tavLst>
                                    </p:anim>
                                    <p:anim calcmode="lin" valueType="num">
                                      <p:cBhvr additive="base">
                                        <p:cTn id="28" dur="300" fill="hold"/>
                                        <p:tgtEl>
                                          <p:spTgt spid="26"/>
                                        </p:tgtEl>
                                        <p:attrNameLst>
                                          <p:attrName>ppt_y</p:attrName>
                                        </p:attrNameLst>
                                      </p:cBhvr>
                                      <p:tavLst>
                                        <p:tav tm="0">
                                          <p:val>
                                            <p:strVal val="#ppt_y"/>
                                          </p:val>
                                        </p:tav>
                                        <p:tav tm="100000">
                                          <p:val>
                                            <p:strVal val="#ppt_y"/>
                                          </p:val>
                                        </p:tav>
                                      </p:tavLst>
                                    </p:anim>
                                  </p:childTnLst>
                                </p:cTn>
                              </p:par>
                            </p:childTnLst>
                          </p:cTn>
                        </p:par>
                        <p:par>
                          <p:cTn id="29" fill="hold">
                            <p:stCondLst>
                              <p:cond delay="1500"/>
                            </p:stCondLst>
                            <p:childTnLst>
                              <p:par>
                                <p:cTn id="30" presetID="2" presetClass="entr" presetSubtype="2" fill="hold" grpId="0" nodeType="after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additive="base">
                                        <p:cTn id="32" dur="300" fill="hold"/>
                                        <p:tgtEl>
                                          <p:spTgt spid="27"/>
                                        </p:tgtEl>
                                        <p:attrNameLst>
                                          <p:attrName>ppt_x</p:attrName>
                                        </p:attrNameLst>
                                      </p:cBhvr>
                                      <p:tavLst>
                                        <p:tav tm="0">
                                          <p:val>
                                            <p:strVal val="1+#ppt_w/2"/>
                                          </p:val>
                                        </p:tav>
                                        <p:tav tm="100000">
                                          <p:val>
                                            <p:strVal val="#ppt_x"/>
                                          </p:val>
                                        </p:tav>
                                      </p:tavLst>
                                    </p:anim>
                                    <p:anim calcmode="lin" valueType="num">
                                      <p:cBhvr additive="base">
                                        <p:cTn id="33" dur="3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18" grpId="0" animBg="1"/>
      <p:bldP spid="19" grpId="0" animBg="1"/>
      <p:bldP spid="20" grpId="0" animBg="1"/>
      <p:bldP spid="26" grpId="0" animBg="1"/>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0" r="-40000"/>
          </a:stretch>
        </a:blipFill>
        <a:effectLst/>
      </p:bgPr>
    </p:bg>
    <p:spTree>
      <p:nvGrpSpPr>
        <p:cNvPr id="1" name=""/>
        <p:cNvGrpSpPr/>
        <p:nvPr/>
      </p:nvGrpSpPr>
      <p:grpSpPr>
        <a:xfrm>
          <a:off x="0" y="0"/>
          <a:ext cx="0" cy="0"/>
          <a:chOff x="0" y="0"/>
          <a:chExt cx="0" cy="0"/>
        </a:xfrm>
      </p:grpSpPr>
      <p:sp>
        <p:nvSpPr>
          <p:cNvPr id="13" name="Title 12"/>
          <p:cNvSpPr>
            <a:spLocks noGrp="1"/>
          </p:cNvSpPr>
          <p:nvPr>
            <p:ph type="title"/>
          </p:nvPr>
        </p:nvSpPr>
        <p:spPr>
          <a:xfrm>
            <a:off x="779520" y="1095227"/>
            <a:ext cx="3965475" cy="381000"/>
          </a:xfrm>
        </p:spPr>
        <p:txBody>
          <a:bodyPr/>
          <a:lstStyle/>
          <a:p>
            <a:r>
              <a:rPr lang="en-US" sz="1400" dirty="0"/>
              <a:t>Why is it worth to establish a cooperation with our company?</a:t>
            </a:r>
            <a:endParaRPr lang="pl-PL" sz="1400" dirty="0"/>
          </a:p>
        </p:txBody>
      </p:sp>
      <p:sp>
        <p:nvSpPr>
          <p:cNvPr id="18" name="Data 29"/>
          <p:cNvSpPr/>
          <p:nvPr/>
        </p:nvSpPr>
        <p:spPr>
          <a:xfrm>
            <a:off x="373940" y="1607126"/>
            <a:ext cx="5256000" cy="576000"/>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00 h 10000"/>
              <a:gd name="connsiteX1" fmla="*/ 397 w 10000"/>
              <a:gd name="connsiteY1" fmla="*/ 165 h 10000"/>
              <a:gd name="connsiteX2" fmla="*/ 10000 w 10000"/>
              <a:gd name="connsiteY2" fmla="*/ 0 h 10000"/>
              <a:gd name="connsiteX3" fmla="*/ 8000 w 10000"/>
              <a:gd name="connsiteY3" fmla="*/ 10000 h 10000"/>
              <a:gd name="connsiteX4" fmla="*/ 0 w 10000"/>
              <a:gd name="connsiteY4" fmla="*/ 10000 h 10000"/>
              <a:gd name="connsiteX0" fmla="*/ 0 w 8422"/>
              <a:gd name="connsiteY0" fmla="*/ 10000 h 10000"/>
              <a:gd name="connsiteX1" fmla="*/ 397 w 8422"/>
              <a:gd name="connsiteY1" fmla="*/ 165 h 10000"/>
              <a:gd name="connsiteX2" fmla="*/ 8422 w 8422"/>
              <a:gd name="connsiteY2" fmla="*/ 0 h 10000"/>
              <a:gd name="connsiteX3" fmla="*/ 8000 w 8422"/>
              <a:gd name="connsiteY3" fmla="*/ 10000 h 10000"/>
              <a:gd name="connsiteX4" fmla="*/ 0 w 8422"/>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2" h="10000">
                <a:moveTo>
                  <a:pt x="0" y="10000"/>
                </a:moveTo>
                <a:cubicBezTo>
                  <a:pt x="132" y="6722"/>
                  <a:pt x="265" y="3443"/>
                  <a:pt x="397" y="165"/>
                </a:cubicBezTo>
                <a:lnTo>
                  <a:pt x="8422" y="0"/>
                </a:lnTo>
                <a:cubicBezTo>
                  <a:pt x="8281" y="3333"/>
                  <a:pt x="8141" y="6667"/>
                  <a:pt x="8000" y="10000"/>
                </a:cubicBezTo>
                <a:lnTo>
                  <a:pt x="0" y="10000"/>
                </a:lnTo>
                <a:close/>
              </a:path>
            </a:pathLst>
          </a:custGeom>
          <a:solidFill>
            <a:schemeClr val="tx2">
              <a:lumMod val="75000"/>
              <a:lumOff val="25000"/>
            </a:schemeClr>
          </a:solidFill>
          <a:ln>
            <a:noFill/>
          </a:ln>
        </p:spPr>
        <p:style>
          <a:lnRef idx="1">
            <a:schemeClr val="accent2"/>
          </a:lnRef>
          <a:fillRef idx="3">
            <a:schemeClr val="accent2"/>
          </a:fillRef>
          <a:effectRef idx="2">
            <a:schemeClr val="accent2"/>
          </a:effectRef>
          <a:fontRef idx="minor">
            <a:schemeClr val="lt1"/>
          </a:fontRef>
        </p:style>
        <p:txBody>
          <a:bodyPr lIns="91418" tIns="45708" rIns="91418" bIns="45708" rtlCol="0" anchor="ctr"/>
          <a:lstStyle/>
          <a:p>
            <a:pPr marL="358775" lvl="0"/>
            <a:r>
              <a:rPr lang="en-US" sz="1050" dirty="0"/>
              <a:t>We specialize in transport of vehicles on car hauls</a:t>
            </a:r>
            <a:endParaRPr lang="pl-PL" sz="1050" dirty="0"/>
          </a:p>
        </p:txBody>
      </p:sp>
      <p:sp>
        <p:nvSpPr>
          <p:cNvPr id="19" name="Data 29"/>
          <p:cNvSpPr/>
          <p:nvPr/>
        </p:nvSpPr>
        <p:spPr>
          <a:xfrm>
            <a:off x="373940" y="2303979"/>
            <a:ext cx="4932000" cy="576000"/>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00 h 10000"/>
              <a:gd name="connsiteX1" fmla="*/ 397 w 10000"/>
              <a:gd name="connsiteY1" fmla="*/ 165 h 10000"/>
              <a:gd name="connsiteX2" fmla="*/ 10000 w 10000"/>
              <a:gd name="connsiteY2" fmla="*/ 0 h 10000"/>
              <a:gd name="connsiteX3" fmla="*/ 8000 w 10000"/>
              <a:gd name="connsiteY3" fmla="*/ 10000 h 10000"/>
              <a:gd name="connsiteX4" fmla="*/ 0 w 10000"/>
              <a:gd name="connsiteY4" fmla="*/ 10000 h 10000"/>
              <a:gd name="connsiteX0" fmla="*/ 0 w 8422"/>
              <a:gd name="connsiteY0" fmla="*/ 10000 h 10000"/>
              <a:gd name="connsiteX1" fmla="*/ 397 w 8422"/>
              <a:gd name="connsiteY1" fmla="*/ 165 h 10000"/>
              <a:gd name="connsiteX2" fmla="*/ 8422 w 8422"/>
              <a:gd name="connsiteY2" fmla="*/ 0 h 10000"/>
              <a:gd name="connsiteX3" fmla="*/ 8000 w 8422"/>
              <a:gd name="connsiteY3" fmla="*/ 10000 h 10000"/>
              <a:gd name="connsiteX4" fmla="*/ 0 w 8422"/>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2" h="10000">
                <a:moveTo>
                  <a:pt x="0" y="10000"/>
                </a:moveTo>
                <a:cubicBezTo>
                  <a:pt x="132" y="6722"/>
                  <a:pt x="265" y="3443"/>
                  <a:pt x="397" y="165"/>
                </a:cubicBezTo>
                <a:lnTo>
                  <a:pt x="8422" y="0"/>
                </a:lnTo>
                <a:cubicBezTo>
                  <a:pt x="8281" y="3333"/>
                  <a:pt x="8141" y="6667"/>
                  <a:pt x="8000" y="10000"/>
                </a:cubicBezTo>
                <a:lnTo>
                  <a:pt x="0" y="10000"/>
                </a:lnTo>
                <a:close/>
              </a:path>
            </a:pathLst>
          </a:custGeom>
          <a:solidFill>
            <a:schemeClr val="tx2">
              <a:lumMod val="75000"/>
              <a:lumOff val="25000"/>
            </a:schemeClr>
          </a:solidFill>
          <a:ln>
            <a:noFill/>
          </a:ln>
        </p:spPr>
        <p:style>
          <a:lnRef idx="1">
            <a:schemeClr val="accent2"/>
          </a:lnRef>
          <a:fillRef idx="3">
            <a:schemeClr val="accent2"/>
          </a:fillRef>
          <a:effectRef idx="2">
            <a:schemeClr val="accent2"/>
          </a:effectRef>
          <a:fontRef idx="minor">
            <a:schemeClr val="lt1"/>
          </a:fontRef>
        </p:style>
        <p:txBody>
          <a:bodyPr lIns="91418" tIns="45708" rIns="91418" bIns="45708" rtlCol="0" anchor="ctr"/>
          <a:lstStyle/>
          <a:p>
            <a:pPr marL="358775" lvl="0"/>
            <a:r>
              <a:rPr lang="en-US" sz="1050" dirty="0"/>
              <a:t>The transport that is entrusted to us is safe at every stage</a:t>
            </a:r>
            <a:br>
              <a:rPr lang="pl-PL" sz="1050" dirty="0"/>
            </a:br>
            <a:r>
              <a:rPr lang="en-US" sz="1050" dirty="0"/>
              <a:t>of order completion</a:t>
            </a:r>
            <a:endParaRPr lang="pl-PL" sz="1050" dirty="0"/>
          </a:p>
        </p:txBody>
      </p:sp>
      <p:sp>
        <p:nvSpPr>
          <p:cNvPr id="20" name="Data 29"/>
          <p:cNvSpPr/>
          <p:nvPr/>
        </p:nvSpPr>
        <p:spPr>
          <a:xfrm>
            <a:off x="373940" y="3000832"/>
            <a:ext cx="4608000" cy="576000"/>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00 h 10000"/>
              <a:gd name="connsiteX1" fmla="*/ 397 w 10000"/>
              <a:gd name="connsiteY1" fmla="*/ 165 h 10000"/>
              <a:gd name="connsiteX2" fmla="*/ 10000 w 10000"/>
              <a:gd name="connsiteY2" fmla="*/ 0 h 10000"/>
              <a:gd name="connsiteX3" fmla="*/ 8000 w 10000"/>
              <a:gd name="connsiteY3" fmla="*/ 10000 h 10000"/>
              <a:gd name="connsiteX4" fmla="*/ 0 w 10000"/>
              <a:gd name="connsiteY4" fmla="*/ 10000 h 10000"/>
              <a:gd name="connsiteX0" fmla="*/ 0 w 8422"/>
              <a:gd name="connsiteY0" fmla="*/ 10000 h 10000"/>
              <a:gd name="connsiteX1" fmla="*/ 397 w 8422"/>
              <a:gd name="connsiteY1" fmla="*/ 165 h 10000"/>
              <a:gd name="connsiteX2" fmla="*/ 8422 w 8422"/>
              <a:gd name="connsiteY2" fmla="*/ 0 h 10000"/>
              <a:gd name="connsiteX3" fmla="*/ 8000 w 8422"/>
              <a:gd name="connsiteY3" fmla="*/ 10000 h 10000"/>
              <a:gd name="connsiteX4" fmla="*/ 0 w 8422"/>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2" h="10000">
                <a:moveTo>
                  <a:pt x="0" y="10000"/>
                </a:moveTo>
                <a:cubicBezTo>
                  <a:pt x="132" y="6722"/>
                  <a:pt x="265" y="3443"/>
                  <a:pt x="397" y="165"/>
                </a:cubicBezTo>
                <a:lnTo>
                  <a:pt x="8422" y="0"/>
                </a:lnTo>
                <a:cubicBezTo>
                  <a:pt x="8281" y="3333"/>
                  <a:pt x="8141" y="6667"/>
                  <a:pt x="8000" y="10000"/>
                </a:cubicBezTo>
                <a:lnTo>
                  <a:pt x="0" y="10000"/>
                </a:lnTo>
                <a:close/>
              </a:path>
            </a:pathLst>
          </a:custGeom>
          <a:solidFill>
            <a:schemeClr val="tx2">
              <a:lumMod val="75000"/>
              <a:lumOff val="25000"/>
            </a:schemeClr>
          </a:solidFill>
          <a:ln>
            <a:noFill/>
          </a:ln>
        </p:spPr>
        <p:style>
          <a:lnRef idx="1">
            <a:schemeClr val="accent2"/>
          </a:lnRef>
          <a:fillRef idx="3">
            <a:schemeClr val="accent2"/>
          </a:fillRef>
          <a:effectRef idx="2">
            <a:schemeClr val="accent2"/>
          </a:effectRef>
          <a:fontRef idx="minor">
            <a:schemeClr val="lt1"/>
          </a:fontRef>
        </p:style>
        <p:txBody>
          <a:bodyPr lIns="91418" tIns="45708" rIns="91418" bIns="45708" rtlCol="0" anchor="ctr"/>
          <a:lstStyle/>
          <a:p>
            <a:pPr marL="361950" lvl="0"/>
            <a:r>
              <a:rPr lang="en-US" sz="1050" dirty="0"/>
              <a:t>We guarantee an individual support and advising in the</a:t>
            </a:r>
            <a:br>
              <a:rPr lang="pl-PL" sz="1050" dirty="0"/>
            </a:br>
            <a:r>
              <a:rPr lang="en-US" sz="1050" dirty="0"/>
              <a:t>scope of the best transport organization</a:t>
            </a:r>
            <a:endParaRPr lang="pl-PL" sz="1050" dirty="0"/>
          </a:p>
        </p:txBody>
      </p:sp>
      <p:sp>
        <p:nvSpPr>
          <p:cNvPr id="26" name="Data 29"/>
          <p:cNvSpPr/>
          <p:nvPr/>
        </p:nvSpPr>
        <p:spPr>
          <a:xfrm>
            <a:off x="373940" y="3696665"/>
            <a:ext cx="4284000" cy="576000"/>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00 h 10000"/>
              <a:gd name="connsiteX1" fmla="*/ 397 w 10000"/>
              <a:gd name="connsiteY1" fmla="*/ 165 h 10000"/>
              <a:gd name="connsiteX2" fmla="*/ 10000 w 10000"/>
              <a:gd name="connsiteY2" fmla="*/ 0 h 10000"/>
              <a:gd name="connsiteX3" fmla="*/ 8000 w 10000"/>
              <a:gd name="connsiteY3" fmla="*/ 10000 h 10000"/>
              <a:gd name="connsiteX4" fmla="*/ 0 w 10000"/>
              <a:gd name="connsiteY4" fmla="*/ 10000 h 10000"/>
              <a:gd name="connsiteX0" fmla="*/ 0 w 8422"/>
              <a:gd name="connsiteY0" fmla="*/ 10000 h 10000"/>
              <a:gd name="connsiteX1" fmla="*/ 397 w 8422"/>
              <a:gd name="connsiteY1" fmla="*/ 165 h 10000"/>
              <a:gd name="connsiteX2" fmla="*/ 8422 w 8422"/>
              <a:gd name="connsiteY2" fmla="*/ 0 h 10000"/>
              <a:gd name="connsiteX3" fmla="*/ 8000 w 8422"/>
              <a:gd name="connsiteY3" fmla="*/ 10000 h 10000"/>
              <a:gd name="connsiteX4" fmla="*/ 0 w 8422"/>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2" h="10000">
                <a:moveTo>
                  <a:pt x="0" y="10000"/>
                </a:moveTo>
                <a:cubicBezTo>
                  <a:pt x="132" y="6722"/>
                  <a:pt x="265" y="3443"/>
                  <a:pt x="397" y="165"/>
                </a:cubicBezTo>
                <a:lnTo>
                  <a:pt x="8422" y="0"/>
                </a:lnTo>
                <a:cubicBezTo>
                  <a:pt x="8281" y="3333"/>
                  <a:pt x="8141" y="6667"/>
                  <a:pt x="8000" y="10000"/>
                </a:cubicBezTo>
                <a:lnTo>
                  <a:pt x="0" y="10000"/>
                </a:lnTo>
                <a:close/>
              </a:path>
            </a:pathLst>
          </a:custGeom>
          <a:solidFill>
            <a:schemeClr val="tx2">
              <a:lumMod val="75000"/>
              <a:lumOff val="25000"/>
            </a:schemeClr>
          </a:solidFill>
          <a:ln>
            <a:noFill/>
          </a:ln>
        </p:spPr>
        <p:style>
          <a:lnRef idx="1">
            <a:schemeClr val="accent2"/>
          </a:lnRef>
          <a:fillRef idx="3">
            <a:schemeClr val="accent2"/>
          </a:fillRef>
          <a:effectRef idx="2">
            <a:schemeClr val="accent2"/>
          </a:effectRef>
          <a:fontRef idx="minor">
            <a:schemeClr val="lt1"/>
          </a:fontRef>
        </p:style>
        <p:txBody>
          <a:bodyPr lIns="91418" tIns="45708" rIns="91418" bIns="45708" rtlCol="0" anchor="ctr"/>
          <a:lstStyle/>
          <a:p>
            <a:pPr marL="361950" lvl="0"/>
            <a:r>
              <a:rPr lang="en-US" sz="1050" dirty="0"/>
              <a:t>We offer competitive prices thanks to the direct service,</a:t>
            </a:r>
            <a:br>
              <a:rPr lang="pl-PL" sz="1050" dirty="0"/>
            </a:br>
            <a:r>
              <a:rPr lang="en-US" sz="1050" dirty="0"/>
              <a:t>without employment of subcontractors</a:t>
            </a:r>
            <a:endParaRPr lang="pl-PL" sz="1050" dirty="0"/>
          </a:p>
        </p:txBody>
      </p:sp>
    </p:spTree>
    <p:extLst>
      <p:ext uri="{BB962C8B-B14F-4D97-AF65-F5344CB8AC3E}">
        <p14:creationId xmlns:p14="http://schemas.microsoft.com/office/powerpoint/2010/main" val="99374237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300" fill="hold"/>
                                        <p:tgtEl>
                                          <p:spTgt spid="18"/>
                                        </p:tgtEl>
                                        <p:attrNameLst>
                                          <p:attrName>ppt_x</p:attrName>
                                        </p:attrNameLst>
                                      </p:cBhvr>
                                      <p:tavLst>
                                        <p:tav tm="0">
                                          <p:val>
                                            <p:strVal val="1+#ppt_w/2"/>
                                          </p:val>
                                        </p:tav>
                                        <p:tav tm="100000">
                                          <p:val>
                                            <p:strVal val="#ppt_x"/>
                                          </p:val>
                                        </p:tav>
                                      </p:tavLst>
                                    </p:anim>
                                    <p:anim calcmode="lin" valueType="num">
                                      <p:cBhvr additive="base">
                                        <p:cTn id="8" dur="3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300"/>
                            </p:stCondLst>
                            <p:childTnLst>
                              <p:par>
                                <p:cTn id="10" presetID="2" presetClass="entr" presetSubtype="2"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300" fill="hold"/>
                                        <p:tgtEl>
                                          <p:spTgt spid="19"/>
                                        </p:tgtEl>
                                        <p:attrNameLst>
                                          <p:attrName>ppt_x</p:attrName>
                                        </p:attrNameLst>
                                      </p:cBhvr>
                                      <p:tavLst>
                                        <p:tav tm="0">
                                          <p:val>
                                            <p:strVal val="1+#ppt_w/2"/>
                                          </p:val>
                                        </p:tav>
                                        <p:tav tm="100000">
                                          <p:val>
                                            <p:strVal val="#ppt_x"/>
                                          </p:val>
                                        </p:tav>
                                      </p:tavLst>
                                    </p:anim>
                                    <p:anim calcmode="lin" valueType="num">
                                      <p:cBhvr additive="base">
                                        <p:cTn id="13" dur="300" fill="hold"/>
                                        <p:tgtEl>
                                          <p:spTgt spid="19"/>
                                        </p:tgtEl>
                                        <p:attrNameLst>
                                          <p:attrName>ppt_y</p:attrName>
                                        </p:attrNameLst>
                                      </p:cBhvr>
                                      <p:tavLst>
                                        <p:tav tm="0">
                                          <p:val>
                                            <p:strVal val="#ppt_y"/>
                                          </p:val>
                                        </p:tav>
                                        <p:tav tm="100000">
                                          <p:val>
                                            <p:strVal val="#ppt_y"/>
                                          </p:val>
                                        </p:tav>
                                      </p:tavLst>
                                    </p:anim>
                                  </p:childTnLst>
                                </p:cTn>
                              </p:par>
                            </p:childTnLst>
                          </p:cTn>
                        </p:par>
                        <p:par>
                          <p:cTn id="14" fill="hold">
                            <p:stCondLst>
                              <p:cond delay="600"/>
                            </p:stCondLst>
                            <p:childTnLst>
                              <p:par>
                                <p:cTn id="15" presetID="2" presetClass="entr" presetSubtype="2"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300" fill="hold"/>
                                        <p:tgtEl>
                                          <p:spTgt spid="20"/>
                                        </p:tgtEl>
                                        <p:attrNameLst>
                                          <p:attrName>ppt_x</p:attrName>
                                        </p:attrNameLst>
                                      </p:cBhvr>
                                      <p:tavLst>
                                        <p:tav tm="0">
                                          <p:val>
                                            <p:strVal val="1+#ppt_w/2"/>
                                          </p:val>
                                        </p:tav>
                                        <p:tav tm="100000">
                                          <p:val>
                                            <p:strVal val="#ppt_x"/>
                                          </p:val>
                                        </p:tav>
                                      </p:tavLst>
                                    </p:anim>
                                    <p:anim calcmode="lin" valueType="num">
                                      <p:cBhvr additive="base">
                                        <p:cTn id="18" dur="300" fill="hold"/>
                                        <p:tgtEl>
                                          <p:spTgt spid="20"/>
                                        </p:tgtEl>
                                        <p:attrNameLst>
                                          <p:attrName>ppt_y</p:attrName>
                                        </p:attrNameLst>
                                      </p:cBhvr>
                                      <p:tavLst>
                                        <p:tav tm="0">
                                          <p:val>
                                            <p:strVal val="#ppt_y"/>
                                          </p:val>
                                        </p:tav>
                                        <p:tav tm="100000">
                                          <p:val>
                                            <p:strVal val="#ppt_y"/>
                                          </p:val>
                                        </p:tav>
                                      </p:tavLst>
                                    </p:anim>
                                  </p:childTnLst>
                                </p:cTn>
                              </p:par>
                            </p:childTnLst>
                          </p:cTn>
                        </p:par>
                        <p:par>
                          <p:cTn id="19" fill="hold">
                            <p:stCondLst>
                              <p:cond delay="900"/>
                            </p:stCondLst>
                            <p:childTnLst>
                              <p:par>
                                <p:cTn id="20" presetID="2" presetClass="entr" presetSubtype="2" fill="hold" grpId="0" nodeType="after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additive="base">
                                        <p:cTn id="22" dur="300" fill="hold"/>
                                        <p:tgtEl>
                                          <p:spTgt spid="26"/>
                                        </p:tgtEl>
                                        <p:attrNameLst>
                                          <p:attrName>ppt_x</p:attrName>
                                        </p:attrNameLst>
                                      </p:cBhvr>
                                      <p:tavLst>
                                        <p:tav tm="0">
                                          <p:val>
                                            <p:strVal val="1+#ppt_w/2"/>
                                          </p:val>
                                        </p:tav>
                                        <p:tav tm="100000">
                                          <p:val>
                                            <p:strVal val="#ppt_x"/>
                                          </p:val>
                                        </p:tav>
                                      </p:tavLst>
                                    </p:anim>
                                    <p:anim calcmode="lin" valueType="num">
                                      <p:cBhvr additive="base">
                                        <p:cTn id="23" dur="3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Text Placeholder 10"/>
          <p:cNvSpPr>
            <a:spLocks noGrp="1"/>
          </p:cNvSpPr>
          <p:nvPr>
            <p:ph type="body" sz="quarter" idx="11"/>
          </p:nvPr>
        </p:nvSpPr>
        <p:spPr>
          <a:xfrm>
            <a:off x="594830" y="1931010"/>
            <a:ext cx="3048000" cy="1690647"/>
          </a:xfrm>
        </p:spPr>
        <p:txBody>
          <a:bodyPr/>
          <a:lstStyle/>
          <a:p>
            <a:pPr marL="85725" indent="-85725"/>
            <a:r>
              <a:rPr lang="en-US" dirty="0"/>
              <a:t>•	Timeliness of a delivery and cargo safety,</a:t>
            </a:r>
          </a:p>
          <a:p>
            <a:pPr marL="85725" indent="-85725"/>
            <a:r>
              <a:rPr lang="en-US" dirty="0"/>
              <a:t>•	Professional completion of a transport order,</a:t>
            </a:r>
          </a:p>
          <a:p>
            <a:pPr marL="85725" indent="-85725"/>
            <a:r>
              <a:rPr lang="en-US" dirty="0"/>
              <a:t>•	Service in Polish, English and German,</a:t>
            </a:r>
          </a:p>
          <a:p>
            <a:pPr marL="85725" indent="-85725"/>
            <a:r>
              <a:rPr lang="en-US" dirty="0"/>
              <a:t>•	A direct contact with the employees - above all, the drivers who are in charge of your ordered transport.</a:t>
            </a:r>
          </a:p>
        </p:txBody>
      </p:sp>
      <p:sp>
        <p:nvSpPr>
          <p:cNvPr id="5" name="Footer Placeholder 2"/>
          <p:cNvSpPr txBox="1">
            <a:spLocks/>
          </p:cNvSpPr>
          <p:nvPr/>
        </p:nvSpPr>
        <p:spPr>
          <a:xfrm>
            <a:off x="1828808" y="4662528"/>
            <a:ext cx="5486403" cy="274637"/>
          </a:xfrm>
          <a:prstGeom prst="rect">
            <a:avLst/>
          </a:prstGeom>
        </p:spPr>
        <p:txBody>
          <a:bodyPr vert="horz" lIns="68564" tIns="34281" rIns="68564" bIns="34281" anchor="b" anchorCtr="0">
            <a:noAutofit/>
          </a:bodyPr>
          <a:lstStyle>
            <a:defPPr>
              <a:defRPr lang="en-US"/>
            </a:defPPr>
            <a:lvl1pPr marL="0" algn="ctr" defTabSz="914124" rtl="0" eaLnBrk="1" latinLnBrk="0" hangingPunct="1">
              <a:defRPr lang="en-US" sz="1000" i="0" u="none" kern="1200" spc="0">
                <a:solidFill>
                  <a:srgbClr val="A7B5BF"/>
                </a:solidFill>
                <a:latin typeface="Roboto Light"/>
                <a:ea typeface="+mn-ea"/>
                <a:cs typeface="Roboto Light"/>
              </a:defRPr>
            </a:lvl1pPr>
            <a:lvl2pPr marL="457061" algn="l" defTabSz="914124" rtl="0" eaLnBrk="1" latinLnBrk="0" hangingPunct="1">
              <a:defRPr sz="1800" kern="1200">
                <a:solidFill>
                  <a:schemeClr val="tx1"/>
                </a:solidFill>
                <a:latin typeface="+mn-lt"/>
                <a:ea typeface="+mn-ea"/>
                <a:cs typeface="+mn-cs"/>
              </a:defRPr>
            </a:lvl2pPr>
            <a:lvl3pPr marL="914124" algn="l" defTabSz="914124" rtl="0" eaLnBrk="1" latinLnBrk="0" hangingPunct="1">
              <a:defRPr sz="1800" kern="1200">
                <a:solidFill>
                  <a:schemeClr val="tx1"/>
                </a:solidFill>
                <a:latin typeface="+mn-lt"/>
                <a:ea typeface="+mn-ea"/>
                <a:cs typeface="+mn-cs"/>
              </a:defRPr>
            </a:lvl3pPr>
            <a:lvl4pPr marL="1371186" algn="l" defTabSz="914124" rtl="0" eaLnBrk="1" latinLnBrk="0" hangingPunct="1">
              <a:defRPr sz="1800" kern="1200">
                <a:solidFill>
                  <a:schemeClr val="tx1"/>
                </a:solidFill>
                <a:latin typeface="+mn-lt"/>
                <a:ea typeface="+mn-ea"/>
                <a:cs typeface="+mn-cs"/>
              </a:defRPr>
            </a:lvl4pPr>
            <a:lvl5pPr marL="1828247" algn="l" defTabSz="914124" rtl="0" eaLnBrk="1" latinLnBrk="0" hangingPunct="1">
              <a:defRPr sz="1800" kern="1200">
                <a:solidFill>
                  <a:schemeClr val="tx1"/>
                </a:solidFill>
                <a:latin typeface="+mn-lt"/>
                <a:ea typeface="+mn-ea"/>
                <a:cs typeface="+mn-cs"/>
              </a:defRPr>
            </a:lvl5pPr>
            <a:lvl6pPr marL="2285309" algn="l" defTabSz="914124" rtl="0" eaLnBrk="1" latinLnBrk="0" hangingPunct="1">
              <a:defRPr sz="1800" kern="1200">
                <a:solidFill>
                  <a:schemeClr val="tx1"/>
                </a:solidFill>
                <a:latin typeface="+mn-lt"/>
                <a:ea typeface="+mn-ea"/>
                <a:cs typeface="+mn-cs"/>
              </a:defRPr>
            </a:lvl6pPr>
            <a:lvl7pPr marL="2742371" algn="l" defTabSz="914124" rtl="0" eaLnBrk="1" latinLnBrk="0" hangingPunct="1">
              <a:defRPr sz="1800" kern="1200">
                <a:solidFill>
                  <a:schemeClr val="tx1"/>
                </a:solidFill>
                <a:latin typeface="+mn-lt"/>
                <a:ea typeface="+mn-ea"/>
                <a:cs typeface="+mn-cs"/>
              </a:defRPr>
            </a:lvl7pPr>
            <a:lvl8pPr marL="3199432" algn="l" defTabSz="914124" rtl="0" eaLnBrk="1" latinLnBrk="0" hangingPunct="1">
              <a:defRPr sz="1800" kern="1200">
                <a:solidFill>
                  <a:schemeClr val="tx1"/>
                </a:solidFill>
                <a:latin typeface="+mn-lt"/>
                <a:ea typeface="+mn-ea"/>
                <a:cs typeface="+mn-cs"/>
              </a:defRPr>
            </a:lvl8pPr>
            <a:lvl9pPr marL="3656494" algn="l" defTabSz="914124" rtl="0" eaLnBrk="1" latinLnBrk="0" hangingPunct="1">
              <a:defRPr sz="1800" kern="1200">
                <a:solidFill>
                  <a:schemeClr val="tx1"/>
                </a:solidFill>
                <a:latin typeface="+mn-lt"/>
                <a:ea typeface="+mn-ea"/>
                <a:cs typeface="+mn-cs"/>
              </a:defRPr>
            </a:lvl9pPr>
          </a:lstStyle>
          <a:p>
            <a:pPr marL="0" marR="0" lvl="0" indent="0" algn="ctr" defTabSz="914124" rtl="0" eaLnBrk="1" fontAlgn="auto" latinLnBrk="0" hangingPunct="1">
              <a:lnSpc>
                <a:spcPct val="100000"/>
              </a:lnSpc>
              <a:spcBef>
                <a:spcPts val="0"/>
              </a:spcBef>
              <a:spcAft>
                <a:spcPts val="0"/>
              </a:spcAft>
              <a:buClrTx/>
              <a:buSzTx/>
              <a:buFontTx/>
              <a:buNone/>
              <a:tabLst/>
              <a:defRPr/>
            </a:pPr>
            <a:r>
              <a:rPr kumimoji="0" lang="pl-PL" sz="1000" b="0" i="0" u="none" strike="noStrike" kern="1200" cap="none" spc="0" normalizeH="0" baseline="0" noProof="0" dirty="0">
                <a:ln>
                  <a:noFill/>
                </a:ln>
                <a:solidFill>
                  <a:srgbClr val="A6B5BF"/>
                </a:solidFill>
                <a:effectLst/>
                <a:uLnTx/>
                <a:uFillTx/>
                <a:ea typeface="+mn-ea"/>
              </a:rPr>
              <a:t>www.transhad.com</a:t>
            </a:r>
          </a:p>
        </p:txBody>
      </p:sp>
      <p:sp>
        <p:nvSpPr>
          <p:cNvPr id="3" name="Tytuł 2"/>
          <p:cNvSpPr>
            <a:spLocks noGrp="1"/>
          </p:cNvSpPr>
          <p:nvPr>
            <p:ph type="title"/>
          </p:nvPr>
        </p:nvSpPr>
        <p:spPr>
          <a:xfrm>
            <a:off x="594830" y="1314531"/>
            <a:ext cx="3048000" cy="461433"/>
          </a:xfrm>
        </p:spPr>
        <p:txBody>
          <a:bodyPr>
            <a:noAutofit/>
          </a:bodyPr>
          <a:lstStyle/>
          <a:p>
            <a:r>
              <a:rPr lang="en-US" sz="1400" b="1" dirty="0">
                <a:solidFill>
                  <a:schemeClr val="bg1">
                    <a:lumMod val="95000"/>
                  </a:schemeClr>
                </a:solidFill>
              </a:rPr>
              <a:t>The choice of </a:t>
            </a:r>
            <a:r>
              <a:rPr lang="en-US" sz="1400" b="1" dirty="0" err="1">
                <a:solidFill>
                  <a:schemeClr val="bg1">
                    <a:lumMod val="95000"/>
                  </a:schemeClr>
                </a:solidFill>
              </a:rPr>
              <a:t>Transhad</a:t>
            </a:r>
            <a:r>
              <a:rPr lang="en-US" sz="1400" b="1" dirty="0">
                <a:solidFill>
                  <a:schemeClr val="bg1">
                    <a:lumMod val="95000"/>
                  </a:schemeClr>
                </a:solidFill>
              </a:rPr>
              <a:t> guarantees: </a:t>
            </a:r>
            <a:endParaRPr lang="pl-PL" sz="1400" b="1" dirty="0">
              <a:solidFill>
                <a:schemeClr val="bg1">
                  <a:lumMod val="95000"/>
                </a:schemeClr>
              </a:solidFill>
            </a:endParaRPr>
          </a:p>
        </p:txBody>
      </p:sp>
    </p:spTree>
    <p:extLst>
      <p:ext uri="{BB962C8B-B14F-4D97-AF65-F5344CB8AC3E}">
        <p14:creationId xmlns:p14="http://schemas.microsoft.com/office/powerpoint/2010/main" val="315335486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p:tgtEl>
                                          <p:spTgt spid="11">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11">
                                            <p:txEl>
                                              <p:pRg st="0" end="0"/>
                                            </p:txEl>
                                          </p:spTgt>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anim calcmode="lin" valueType="num">
                                      <p:cBhvr additive="base">
                                        <p:cTn id="11" dur="500"/>
                                        <p:tgtEl>
                                          <p:spTgt spid="11">
                                            <p:txEl>
                                              <p:pRg st="1" end="1"/>
                                            </p:txEl>
                                          </p:spTgt>
                                        </p:tgtEl>
                                        <p:attrNameLst>
                                          <p:attrName>ppt_y</p:attrName>
                                        </p:attrNameLst>
                                      </p:cBhvr>
                                      <p:tavLst>
                                        <p:tav tm="0">
                                          <p:val>
                                            <p:strVal val="#ppt_y+#ppt_h*1.125000"/>
                                          </p:val>
                                        </p:tav>
                                        <p:tav tm="100000">
                                          <p:val>
                                            <p:strVal val="#ppt_y"/>
                                          </p:val>
                                        </p:tav>
                                      </p:tavLst>
                                    </p:anim>
                                    <p:animEffect transition="in" filter="wipe(up)">
                                      <p:cBhvr>
                                        <p:cTn id="12" dur="500"/>
                                        <p:tgtEl>
                                          <p:spTgt spid="11">
                                            <p:txEl>
                                              <p:pRg st="1" end="1"/>
                                            </p:txEl>
                                          </p:spTgt>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anim calcmode="lin" valueType="num">
                                      <p:cBhvr additive="base">
                                        <p:cTn id="15" dur="500"/>
                                        <p:tgtEl>
                                          <p:spTgt spid="11">
                                            <p:txEl>
                                              <p:pRg st="2" end="2"/>
                                            </p:txEl>
                                          </p:spTgt>
                                        </p:tgtEl>
                                        <p:attrNameLst>
                                          <p:attrName>ppt_y</p:attrName>
                                        </p:attrNameLst>
                                      </p:cBhvr>
                                      <p:tavLst>
                                        <p:tav tm="0">
                                          <p:val>
                                            <p:strVal val="#ppt_y+#ppt_h*1.125000"/>
                                          </p:val>
                                        </p:tav>
                                        <p:tav tm="100000">
                                          <p:val>
                                            <p:strVal val="#ppt_y"/>
                                          </p:val>
                                        </p:tav>
                                      </p:tavLst>
                                    </p:anim>
                                    <p:animEffect transition="in" filter="wipe(up)">
                                      <p:cBhvr>
                                        <p:cTn id="16" dur="500"/>
                                        <p:tgtEl>
                                          <p:spTgt spid="11">
                                            <p:txEl>
                                              <p:pRg st="2" end="2"/>
                                            </p:txEl>
                                          </p:spTgt>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anim calcmode="lin" valueType="num">
                                      <p:cBhvr additive="base">
                                        <p:cTn id="19" dur="500"/>
                                        <p:tgtEl>
                                          <p:spTgt spid="11">
                                            <p:txEl>
                                              <p:pRg st="3" end="3"/>
                                            </p:txEl>
                                          </p:spTgt>
                                        </p:tgtEl>
                                        <p:attrNameLst>
                                          <p:attrName>ppt_y</p:attrName>
                                        </p:attrNameLst>
                                      </p:cBhvr>
                                      <p:tavLst>
                                        <p:tav tm="0">
                                          <p:val>
                                            <p:strVal val="#ppt_y+#ppt_h*1.125000"/>
                                          </p:val>
                                        </p:tav>
                                        <p:tav tm="100000">
                                          <p:val>
                                            <p:strVal val="#ppt_y"/>
                                          </p:val>
                                        </p:tav>
                                      </p:tavLst>
                                    </p:anim>
                                    <p:animEffect transition="in" filter="wipe(up)">
                                      <p:cBhvr>
                                        <p:cTn id="20"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p:cNvSpPr>
            <a:spLocks noGrp="1"/>
          </p:cNvSpPr>
          <p:nvPr>
            <p:ph type="body" sz="quarter" idx="11"/>
          </p:nvPr>
        </p:nvSpPr>
        <p:spPr/>
        <p:txBody>
          <a:bodyPr/>
          <a:lstStyle/>
          <a:p>
            <a:endParaRPr lang="pl-PL"/>
          </a:p>
        </p:txBody>
      </p:sp>
      <p:sp>
        <p:nvSpPr>
          <p:cNvPr id="3" name="Tytuł 2"/>
          <p:cNvSpPr>
            <a:spLocks noGrp="1"/>
          </p:cNvSpPr>
          <p:nvPr>
            <p:ph type="title"/>
          </p:nvPr>
        </p:nvSpPr>
        <p:spPr/>
        <p:txBody>
          <a:bodyPr>
            <a:normAutofit fontScale="90000"/>
          </a:bodyPr>
          <a:lstStyle/>
          <a:p>
            <a:endParaRPr lang="pl-PL"/>
          </a:p>
        </p:txBody>
      </p:sp>
      <p:sp>
        <p:nvSpPr>
          <p:cNvPr id="4" name="Symbol zastępczy obrazu 3"/>
          <p:cNvSpPr>
            <a:spLocks noGrp="1"/>
          </p:cNvSpPr>
          <p:nvPr>
            <p:ph type="pic" sz="quarter" idx="12"/>
          </p:nvPr>
        </p:nvSpPr>
        <p:spPr/>
      </p:sp>
      <p:pic>
        <p:nvPicPr>
          <p:cNvPr id="5" name="Obraz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 y="-11819"/>
            <a:ext cx="9167998" cy="5155319"/>
          </a:xfrm>
          <a:prstGeom prst="rect">
            <a:avLst/>
          </a:prstGeom>
        </p:spPr>
      </p:pic>
      <p:sp>
        <p:nvSpPr>
          <p:cNvPr id="6" name="pole tekstowe 5"/>
          <p:cNvSpPr txBox="1"/>
          <p:nvPr/>
        </p:nvSpPr>
        <p:spPr>
          <a:xfrm>
            <a:off x="6256884" y="2908852"/>
            <a:ext cx="2516797" cy="430887"/>
          </a:xfrm>
          <a:prstGeom prst="rect">
            <a:avLst/>
          </a:prstGeom>
          <a:noFill/>
          <a:effectLst/>
        </p:spPr>
        <p:txBody>
          <a:bodyPr wrap="square" rtlCol="0">
            <a:spAutoFit/>
          </a:bodyPr>
          <a:lstStyle/>
          <a:p>
            <a:pPr algn="r"/>
            <a:r>
              <a:rPr lang="en-US" sz="1100" b="1" dirty="0">
                <a:solidFill>
                  <a:schemeClr val="bg1"/>
                </a:solidFill>
                <a:latin typeface="Roboto Light"/>
                <a:ea typeface="Open Sans" panose="020B0606030504020204" pitchFamily="34" charset="0"/>
                <a:cs typeface="Arial" panose="020B0604020202020204" pitchFamily="34" charset="0"/>
              </a:rPr>
              <a:t>We are pleased</a:t>
            </a:r>
            <a:br>
              <a:rPr lang="pl-PL" sz="1100" b="1" dirty="0">
                <a:solidFill>
                  <a:schemeClr val="bg1"/>
                </a:solidFill>
                <a:latin typeface="Roboto Light"/>
                <a:ea typeface="Open Sans" panose="020B0606030504020204" pitchFamily="34" charset="0"/>
                <a:cs typeface="Arial" panose="020B0604020202020204" pitchFamily="34" charset="0"/>
              </a:rPr>
            </a:br>
            <a:r>
              <a:rPr lang="en-US" sz="1100" b="1" dirty="0">
                <a:solidFill>
                  <a:schemeClr val="bg1"/>
                </a:solidFill>
                <a:latin typeface="Roboto Light"/>
                <a:ea typeface="Open Sans" panose="020B0606030504020204" pitchFamily="34" charset="0"/>
                <a:cs typeface="Arial" panose="020B0604020202020204" pitchFamily="34" charset="0"/>
              </a:rPr>
              <a:t> to invite you to cooperation!</a:t>
            </a:r>
            <a:endParaRPr lang="pl-PL" sz="1100" b="1" dirty="0">
              <a:solidFill>
                <a:schemeClr val="bg1"/>
              </a:solidFill>
              <a:latin typeface="Roboto Light"/>
              <a:ea typeface="Open Sans" panose="020B0606030504020204" pitchFamily="34" charset="0"/>
              <a:cs typeface="Arial" panose="020B0604020202020204" pitchFamily="34" charset="0"/>
            </a:endParaRPr>
          </a:p>
        </p:txBody>
      </p:sp>
      <p:pic>
        <p:nvPicPr>
          <p:cNvPr id="7" name="Obraz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01779" y="4167375"/>
            <a:ext cx="904151" cy="701359"/>
          </a:xfrm>
          <a:prstGeom prst="rect">
            <a:avLst/>
          </a:prstGeom>
        </p:spPr>
      </p:pic>
      <p:sp>
        <p:nvSpPr>
          <p:cNvPr id="8" name="pole tekstowe 7"/>
          <p:cNvSpPr txBox="1"/>
          <p:nvPr/>
        </p:nvSpPr>
        <p:spPr>
          <a:xfrm>
            <a:off x="7251212" y="3575961"/>
            <a:ext cx="1542547" cy="400110"/>
          </a:xfrm>
          <a:prstGeom prst="rect">
            <a:avLst/>
          </a:prstGeom>
          <a:noFill/>
        </p:spPr>
        <p:txBody>
          <a:bodyPr wrap="square" rtlCol="0">
            <a:spAutoFit/>
          </a:bodyPr>
          <a:lstStyle/>
          <a:p>
            <a:r>
              <a:rPr lang="pl-PL" sz="1000" dirty="0">
                <a:solidFill>
                  <a:schemeClr val="bg1"/>
                </a:solidFill>
                <a:latin typeface="Roboto Light"/>
                <a:ea typeface="Open Sans" panose="020B0606030504020204" pitchFamily="34" charset="0"/>
                <a:cs typeface="Arial" panose="020B0604020202020204" pitchFamily="34" charset="0"/>
              </a:rPr>
              <a:t>www.transhad.com</a:t>
            </a:r>
          </a:p>
          <a:p>
            <a:r>
              <a:rPr lang="pl-PL" sz="1000" dirty="0">
                <a:solidFill>
                  <a:schemeClr val="bg1"/>
                </a:solidFill>
                <a:latin typeface="Roboto Light"/>
                <a:ea typeface="Open Sans" panose="020B0606030504020204" pitchFamily="34" charset="0"/>
                <a:cs typeface="Arial" panose="020B0604020202020204" pitchFamily="34" charset="0"/>
              </a:rPr>
              <a:t>office@transhad.com</a:t>
            </a:r>
          </a:p>
        </p:txBody>
      </p:sp>
      <p:sp>
        <p:nvSpPr>
          <p:cNvPr id="9" name="pole tekstowe 8"/>
          <p:cNvSpPr txBox="1"/>
          <p:nvPr/>
        </p:nvSpPr>
        <p:spPr>
          <a:xfrm>
            <a:off x="7251212" y="4046548"/>
            <a:ext cx="1910842" cy="707886"/>
          </a:xfrm>
          <a:prstGeom prst="rect">
            <a:avLst/>
          </a:prstGeom>
          <a:noFill/>
        </p:spPr>
        <p:txBody>
          <a:bodyPr wrap="square" rtlCol="0">
            <a:spAutoFit/>
          </a:bodyPr>
          <a:lstStyle/>
          <a:p>
            <a:r>
              <a:rPr lang="pl-PL" sz="1000" dirty="0">
                <a:solidFill>
                  <a:schemeClr val="bg1"/>
                </a:solidFill>
                <a:latin typeface="Roboto Light"/>
                <a:ea typeface="Open Sans" panose="020B0606030504020204" pitchFamily="34" charset="0"/>
                <a:cs typeface="Arial" panose="020B0604020202020204" pitchFamily="34" charset="0"/>
              </a:rPr>
              <a:t>correspondence adress:</a:t>
            </a:r>
          </a:p>
          <a:p>
            <a:r>
              <a:rPr lang="pl-PL" sz="1000" dirty="0">
                <a:solidFill>
                  <a:schemeClr val="bg1"/>
                </a:solidFill>
                <a:latin typeface="Roboto Light"/>
                <a:ea typeface="Open Sans" panose="020B0606030504020204" pitchFamily="34" charset="0"/>
                <a:cs typeface="Arial" panose="020B0604020202020204" pitchFamily="34" charset="0"/>
              </a:rPr>
              <a:t>ul. Kazimierza Wielkiego 2</a:t>
            </a:r>
          </a:p>
          <a:p>
            <a:r>
              <a:rPr lang="pl-PL" sz="1000" dirty="0">
                <a:solidFill>
                  <a:schemeClr val="bg1"/>
                </a:solidFill>
                <a:latin typeface="Roboto Light"/>
                <a:ea typeface="Open Sans" panose="020B0606030504020204" pitchFamily="34" charset="0"/>
                <a:cs typeface="Arial" panose="020B0604020202020204" pitchFamily="34" charset="0"/>
              </a:rPr>
              <a:t>36-065 Dynów</a:t>
            </a:r>
          </a:p>
          <a:p>
            <a:r>
              <a:rPr lang="pl-PL" sz="1000" dirty="0">
                <a:solidFill>
                  <a:schemeClr val="bg1"/>
                </a:solidFill>
                <a:latin typeface="Roboto Light"/>
                <a:ea typeface="Open Sans" panose="020B0606030504020204" pitchFamily="34" charset="0"/>
                <a:cs typeface="Arial" panose="020B0604020202020204" pitchFamily="34" charset="0"/>
              </a:rPr>
              <a:t>POLAND</a:t>
            </a:r>
          </a:p>
        </p:txBody>
      </p:sp>
      <p:sp>
        <p:nvSpPr>
          <p:cNvPr id="10" name="pole tekstowe 9"/>
          <p:cNvSpPr txBox="1"/>
          <p:nvPr/>
        </p:nvSpPr>
        <p:spPr>
          <a:xfrm>
            <a:off x="5734297" y="4314978"/>
            <a:ext cx="1364331" cy="553998"/>
          </a:xfrm>
          <a:prstGeom prst="rect">
            <a:avLst/>
          </a:prstGeom>
          <a:noFill/>
        </p:spPr>
        <p:txBody>
          <a:bodyPr wrap="square" rtlCol="0">
            <a:spAutoFit/>
          </a:bodyPr>
          <a:lstStyle/>
          <a:p>
            <a:r>
              <a:rPr lang="pl-PL" sz="1000" dirty="0">
                <a:solidFill>
                  <a:schemeClr val="bg1"/>
                </a:solidFill>
                <a:latin typeface="Roboto Light"/>
                <a:ea typeface="Open Sans" panose="020B0606030504020204" pitchFamily="34" charset="0"/>
                <a:cs typeface="Arial" panose="020B0604020202020204" pitchFamily="34" charset="0"/>
              </a:rPr>
              <a:t>Jarosław Sar</a:t>
            </a:r>
          </a:p>
          <a:p>
            <a:r>
              <a:rPr lang="pl-PL" sz="1000" dirty="0">
                <a:solidFill>
                  <a:schemeClr val="bg1"/>
                </a:solidFill>
                <a:latin typeface="Roboto Light"/>
                <a:ea typeface="Open Sans" panose="020B0606030504020204" pitchFamily="34" charset="0"/>
                <a:cs typeface="Arial" panose="020B0604020202020204" pitchFamily="34" charset="0"/>
              </a:rPr>
              <a:t>transport manager</a:t>
            </a:r>
          </a:p>
          <a:p>
            <a:r>
              <a:rPr lang="pl-PL" sz="1000" dirty="0">
                <a:solidFill>
                  <a:schemeClr val="bg1"/>
                </a:solidFill>
                <a:latin typeface="Roboto Light"/>
                <a:ea typeface="Open Sans" panose="020B0606030504020204" pitchFamily="34" charset="0"/>
                <a:cs typeface="Arial" panose="020B0604020202020204" pitchFamily="34" charset="0"/>
              </a:rPr>
              <a:t>+48 664 190 084</a:t>
            </a:r>
          </a:p>
        </p:txBody>
      </p:sp>
      <p:sp>
        <p:nvSpPr>
          <p:cNvPr id="11" name="pole tekstowe 10"/>
          <p:cNvSpPr txBox="1"/>
          <p:nvPr/>
        </p:nvSpPr>
        <p:spPr>
          <a:xfrm>
            <a:off x="5734297" y="3575961"/>
            <a:ext cx="1282295" cy="553998"/>
          </a:xfrm>
          <a:prstGeom prst="rect">
            <a:avLst/>
          </a:prstGeom>
          <a:noFill/>
        </p:spPr>
        <p:txBody>
          <a:bodyPr wrap="square" rtlCol="0">
            <a:spAutoFit/>
          </a:bodyPr>
          <a:lstStyle/>
          <a:p>
            <a:r>
              <a:rPr lang="pl-PL" sz="1000" dirty="0">
                <a:solidFill>
                  <a:schemeClr val="bg1"/>
                </a:solidFill>
                <a:latin typeface="Roboto Light"/>
                <a:ea typeface="Open Sans" panose="020B0606030504020204" pitchFamily="34" charset="0"/>
                <a:cs typeface="Arial" panose="020B0604020202020204" pitchFamily="34" charset="0"/>
              </a:rPr>
              <a:t>Damian Hadam</a:t>
            </a:r>
          </a:p>
          <a:p>
            <a:r>
              <a:rPr lang="pl-PL" sz="1000" dirty="0">
                <a:solidFill>
                  <a:schemeClr val="bg1"/>
                </a:solidFill>
                <a:latin typeface="Roboto Light"/>
                <a:ea typeface="Open Sans" panose="020B0606030504020204" pitchFamily="34" charset="0"/>
                <a:cs typeface="Arial" panose="020B0604020202020204" pitchFamily="34" charset="0"/>
              </a:rPr>
              <a:t>CEO</a:t>
            </a:r>
          </a:p>
          <a:p>
            <a:r>
              <a:rPr lang="pl-PL" sz="1000" dirty="0">
                <a:solidFill>
                  <a:schemeClr val="bg1"/>
                </a:solidFill>
                <a:latin typeface="Roboto Light"/>
                <a:ea typeface="Open Sans" panose="020B0606030504020204" pitchFamily="34" charset="0"/>
                <a:cs typeface="Arial" panose="020B0604020202020204" pitchFamily="34" charset="0"/>
              </a:rPr>
              <a:t>+48 662 519 910</a:t>
            </a:r>
          </a:p>
        </p:txBody>
      </p:sp>
    </p:spTree>
    <p:extLst>
      <p:ext uri="{BB962C8B-B14F-4D97-AF65-F5344CB8AC3E}">
        <p14:creationId xmlns:p14="http://schemas.microsoft.com/office/powerpoint/2010/main" val="43213590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1+#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1+#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1+#ppt_w/2"/>
                                          </p:val>
                                        </p:tav>
                                        <p:tav tm="100000">
                                          <p:val>
                                            <p:strVal val="#ppt_x"/>
                                          </p:val>
                                        </p:tav>
                                      </p:tavLst>
                                    </p:anim>
                                    <p:anim calcmode="lin" valueType="num">
                                      <p:cBhvr additive="base">
                                        <p:cTn id="24" dur="500" fill="hold"/>
                                        <p:tgtEl>
                                          <p:spTgt spid="10"/>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1+#ppt_w/2"/>
                                          </p:val>
                                        </p:tav>
                                        <p:tav tm="100000">
                                          <p:val>
                                            <p:strVal val="#ppt_x"/>
                                          </p:val>
                                        </p:tav>
                                      </p:tavLst>
                                    </p:anim>
                                    <p:anim calcmode="lin" valueType="num">
                                      <p:cBhvr additive="base">
                                        <p:cTn id="28" dur="500" fill="hold"/>
                                        <p:tgtEl>
                                          <p:spTgt spid="11"/>
                                        </p:tgtEl>
                                        <p:attrNameLst>
                                          <p:attrName>ppt_y</p:attrName>
                                        </p:attrNameLst>
                                      </p:cBhvr>
                                      <p:tavLst>
                                        <p:tav tm="0">
                                          <p:val>
                                            <p:strVal val="#ppt_y"/>
                                          </p:val>
                                        </p:tav>
                                        <p:tav tm="100000">
                                          <p:val>
                                            <p:strVal val="#ppt_y"/>
                                          </p:val>
                                        </p:tav>
                                      </p:tavLst>
                                    </p:anim>
                                  </p:childTnLst>
                                </p:cTn>
                              </p:par>
                              <p:par>
                                <p:cTn id="29" presetID="10"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3" name="Title 32"/>
          <p:cNvSpPr>
            <a:spLocks noGrp="1"/>
          </p:cNvSpPr>
          <p:nvPr>
            <p:ph type="title"/>
          </p:nvPr>
        </p:nvSpPr>
        <p:spPr>
          <a:xfrm>
            <a:off x="711287" y="2593645"/>
            <a:ext cx="1928940" cy="1228712"/>
          </a:xfrm>
        </p:spPr>
        <p:txBody>
          <a:bodyPr>
            <a:normAutofit fontScale="90000"/>
          </a:bodyPr>
          <a:lstStyle/>
          <a:p>
            <a:r>
              <a:rPr lang="en-US" dirty="0"/>
              <a:t>Thank you for your attention</a:t>
            </a:r>
          </a:p>
        </p:txBody>
      </p:sp>
      <p:pic>
        <p:nvPicPr>
          <p:cNvPr id="10" name="Picture Placeholder 2"/>
          <p:cNvPicPr>
            <a:picLocks noGrp="1" noChangeAspect="1"/>
          </p:cNvPicPr>
          <p:nvPr>
            <p:ph type="pic" sz="quarter" idx="22"/>
          </p:nvPr>
        </p:nvPicPr>
        <p:blipFill>
          <a:blip r:embed="rId4">
            <a:extLst>
              <a:ext uri="{28A0092B-C50C-407E-A947-70E740481C1C}">
                <a14:useLocalDpi xmlns:a14="http://schemas.microsoft.com/office/drawing/2010/main" val="0"/>
              </a:ext>
            </a:extLst>
          </a:blip>
          <a:stretch>
            <a:fillRect/>
          </a:stretch>
        </p:blipFill>
        <p:spPr>
          <a:xfrm>
            <a:off x="1166176" y="948374"/>
            <a:ext cx="1125000" cy="1125000"/>
          </a:xfrm>
        </p:spPr>
      </p:pic>
    </p:spTree>
    <p:extLst>
      <p:ext uri="{BB962C8B-B14F-4D97-AF65-F5344CB8AC3E}">
        <p14:creationId xmlns:p14="http://schemas.microsoft.com/office/powerpoint/2010/main" val="16727120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childTnLst>
                                </p:cTn>
                              </p:par>
                              <p:par>
                                <p:cTn id="9" presetID="22" presetClass="entr" presetSubtype="1"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Zástupný symbol obsahu 7"/>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0" y="-18412"/>
            <a:ext cx="9180000" cy="4397220"/>
          </a:xfrm>
        </p:spPr>
      </p:pic>
      <p:sp>
        <p:nvSpPr>
          <p:cNvPr id="6" name="Footer Placeholder 5"/>
          <p:cNvSpPr>
            <a:spLocks noGrp="1"/>
          </p:cNvSpPr>
          <p:nvPr>
            <p:ph type="ftr" sz="quarter" idx="17"/>
          </p:nvPr>
        </p:nvSpPr>
        <p:spPr/>
        <p:txBody>
          <a:bodyPr/>
          <a:lstStyle/>
          <a:p>
            <a:r>
              <a:rPr lang="en-US" dirty="0"/>
              <a:t>www.</a:t>
            </a:r>
            <a:r>
              <a:rPr lang="pl-PL" dirty="0"/>
              <a:t>transhad.com</a:t>
            </a:r>
            <a:endParaRPr lang="en-US" dirty="0"/>
          </a:p>
        </p:txBody>
      </p:sp>
      <p:sp>
        <p:nvSpPr>
          <p:cNvPr id="2" name="Rectangle 1"/>
          <p:cNvSpPr/>
          <p:nvPr/>
        </p:nvSpPr>
        <p:spPr>
          <a:xfrm>
            <a:off x="5378453" y="3314705"/>
            <a:ext cx="3519900" cy="1066800"/>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wrap="square" lIns="251938" tIns="187154" rIns="251938" bIns="0" rtlCol="0" anchor="t" anchorCtr="0"/>
          <a:lstStyle/>
          <a:p>
            <a:r>
              <a:rPr lang="en-US" sz="1000" dirty="0" err="1"/>
              <a:t>Transhad</a:t>
            </a:r>
            <a:r>
              <a:rPr lang="en-US" sz="1000" dirty="0"/>
              <a:t> since the beginning of its business activity has traded within the area of road transport of passenger cars, vans and minibuses. We transport new, luxury and second-hand vehicles.</a:t>
            </a:r>
            <a:endParaRPr lang="pl-PL" sz="1000" dirty="0"/>
          </a:p>
        </p:txBody>
      </p:sp>
      <p:sp>
        <p:nvSpPr>
          <p:cNvPr id="5" name="AutoShape 3"/>
          <p:cNvSpPr>
            <a:spLocks noChangeAspect="1" noChangeArrowheads="1" noTextEdit="1"/>
          </p:cNvSpPr>
          <p:nvPr/>
        </p:nvSpPr>
        <p:spPr bwMode="auto">
          <a:xfrm>
            <a:off x="4578353" y="3314705"/>
            <a:ext cx="800100" cy="1066800"/>
          </a:xfrm>
          <a:prstGeom prst="rect">
            <a:avLst/>
          </a:prstGeom>
          <a:solidFill>
            <a:srgbClr val="2F334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18" tIns="45708" rIns="91418" bIns="45708" numCol="1" anchor="t" anchorCtr="0" compatLnSpc="1">
            <a:prstTxWarp prst="textNoShape">
              <a:avLst/>
            </a:prstTxWarp>
          </a:bodyPr>
          <a:lstStyle/>
          <a:p>
            <a:endParaRPr lang="en-US" sz="2400"/>
          </a:p>
        </p:txBody>
      </p:sp>
      <p:pic>
        <p:nvPicPr>
          <p:cNvPr id="9" name="Picture Placeholder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44403" y="3614105"/>
            <a:ext cx="468000" cy="468000"/>
          </a:xfrm>
          <a:prstGeom prst="rect">
            <a:avLst/>
          </a:prstGeom>
        </p:spPr>
      </p:pic>
    </p:spTree>
    <p:extLst>
      <p:ext uri="{BB962C8B-B14F-4D97-AF65-F5344CB8AC3E}">
        <p14:creationId xmlns:p14="http://schemas.microsoft.com/office/powerpoint/2010/main" val="4246877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47"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750"/>
                                        <p:tgtEl>
                                          <p:spTgt spid="2"/>
                                        </p:tgtEl>
                                      </p:cBhvr>
                                    </p:animEffect>
                                    <p:anim calcmode="lin" valueType="num">
                                      <p:cBhvr>
                                        <p:cTn id="14" dur="750" fill="hold"/>
                                        <p:tgtEl>
                                          <p:spTgt spid="2"/>
                                        </p:tgtEl>
                                        <p:attrNameLst>
                                          <p:attrName>ppt_x</p:attrName>
                                        </p:attrNameLst>
                                      </p:cBhvr>
                                      <p:tavLst>
                                        <p:tav tm="0">
                                          <p:val>
                                            <p:strVal val="#ppt_x"/>
                                          </p:val>
                                        </p:tav>
                                        <p:tav tm="100000">
                                          <p:val>
                                            <p:strVal val="#ppt_x"/>
                                          </p:val>
                                        </p:tav>
                                      </p:tavLst>
                                    </p:anim>
                                    <p:anim calcmode="lin" valueType="num">
                                      <p:cBhvr>
                                        <p:cTn id="15" dur="750" fill="hold"/>
                                        <p:tgtEl>
                                          <p:spTgt spid="2"/>
                                        </p:tgtEl>
                                        <p:attrNameLst>
                                          <p:attrName>ppt_y</p:attrName>
                                        </p:attrNameLst>
                                      </p:cBhvr>
                                      <p:tavLst>
                                        <p:tav tm="0">
                                          <p:val>
                                            <p:strVal val="#ppt_y-.1"/>
                                          </p:val>
                                        </p:tav>
                                        <p:tav tm="100000">
                                          <p:val>
                                            <p:strVal val="#ppt_y"/>
                                          </p:val>
                                        </p:tav>
                                      </p:tavLst>
                                    </p:anim>
                                  </p:childTnLst>
                                </p:cTn>
                              </p:par>
                              <p:par>
                                <p:cTn id="16" presetID="22" presetClass="entr" presetSubtype="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up)">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p:cNvPicPr>
            <a:picLocks noGrp="1" noChangeAspect="1"/>
          </p:cNvPicPr>
          <p:nvPr>
            <p:ph sz="quarter" idx="17"/>
          </p:nvPr>
        </p:nvPicPr>
        <p:blipFill>
          <a:blip r:embed="rId3">
            <a:extLst>
              <a:ext uri="{28A0092B-C50C-407E-A947-70E740481C1C}">
                <a14:useLocalDpi xmlns:a14="http://schemas.microsoft.com/office/drawing/2010/main" val="0"/>
              </a:ext>
            </a:extLst>
          </a:blip>
          <a:stretch>
            <a:fillRect/>
          </a:stretch>
        </p:blipFill>
        <p:spPr>
          <a:xfrm>
            <a:off x="1" y="1200"/>
            <a:ext cx="9144000" cy="3864750"/>
          </a:xfrm>
        </p:spPr>
      </p:pic>
      <p:sp>
        <p:nvSpPr>
          <p:cNvPr id="6" name="Text Placeholder 5"/>
          <p:cNvSpPr>
            <a:spLocks noGrp="1"/>
          </p:cNvSpPr>
          <p:nvPr>
            <p:ph type="body" sz="quarter" idx="18"/>
          </p:nvPr>
        </p:nvSpPr>
        <p:spPr>
          <a:xfrm>
            <a:off x="2545492" y="4201506"/>
            <a:ext cx="6277255" cy="650583"/>
          </a:xfrm>
        </p:spPr>
        <p:txBody>
          <a:bodyPr/>
          <a:lstStyle/>
          <a:p>
            <a:pPr indent="176213">
              <a:spcAft>
                <a:spcPts val="1200"/>
              </a:spcAft>
            </a:pPr>
            <a:r>
              <a:rPr lang="en-US" dirty="0" err="1"/>
              <a:t>Transhad’s</a:t>
            </a:r>
            <a:r>
              <a:rPr lang="en-US" dirty="0"/>
              <a:t> registered office is located in </a:t>
            </a:r>
            <a:r>
              <a:rPr lang="en-US" dirty="0" err="1"/>
              <a:t>Dynów</a:t>
            </a:r>
            <a:r>
              <a:rPr lang="en-US" dirty="0"/>
              <a:t>, a small town in south-eastern Poland, near </a:t>
            </a:r>
            <a:r>
              <a:rPr lang="en-US" dirty="0" err="1"/>
              <a:t>Rzeszów</a:t>
            </a:r>
            <a:r>
              <a:rPr lang="en-US" dirty="0"/>
              <a:t>.</a:t>
            </a:r>
            <a:endParaRPr lang="pl-PL" dirty="0"/>
          </a:p>
          <a:p>
            <a:pPr indent="176213">
              <a:spcAft>
                <a:spcPts val="1200"/>
              </a:spcAft>
            </a:pPr>
            <a:r>
              <a:rPr lang="en-US" dirty="0"/>
              <a:t> This location is an advantage in terms of logistics – thanks to the closeness to the A4 motorway.</a:t>
            </a:r>
            <a:endParaRPr lang="pl-PL" dirty="0"/>
          </a:p>
        </p:txBody>
      </p:sp>
      <p:sp>
        <p:nvSpPr>
          <p:cNvPr id="3" name="Title 2"/>
          <p:cNvSpPr>
            <a:spLocks noGrp="1"/>
          </p:cNvSpPr>
          <p:nvPr>
            <p:ph type="title"/>
          </p:nvPr>
        </p:nvSpPr>
        <p:spPr>
          <a:xfrm>
            <a:off x="393732" y="4346904"/>
            <a:ext cx="4293600" cy="213666"/>
          </a:xfrm>
        </p:spPr>
        <p:txBody>
          <a:bodyPr>
            <a:normAutofit fontScale="90000"/>
          </a:bodyPr>
          <a:lstStyle/>
          <a:p>
            <a:r>
              <a:rPr lang="pl-PL" b="1" dirty="0" err="1">
                <a:solidFill>
                  <a:schemeClr val="accent1">
                    <a:lumMod val="90000"/>
                    <a:lumOff val="10000"/>
                  </a:schemeClr>
                </a:solidFill>
              </a:rPr>
              <a:t>Location</a:t>
            </a:r>
            <a:endParaRPr lang="en-US" b="1" dirty="0">
              <a:solidFill>
                <a:schemeClr val="accent1">
                  <a:lumMod val="90000"/>
                  <a:lumOff val="10000"/>
                </a:schemeClr>
              </a:solidFill>
            </a:endParaRPr>
          </a:p>
        </p:txBody>
      </p:sp>
      <p:sp>
        <p:nvSpPr>
          <p:cNvPr id="10" name="Off-page Connector 9"/>
          <p:cNvSpPr/>
          <p:nvPr/>
        </p:nvSpPr>
        <p:spPr>
          <a:xfrm>
            <a:off x="6072779" y="1546802"/>
            <a:ext cx="381001" cy="521759"/>
          </a:xfrm>
          <a:prstGeom prst="flowChartOffpageConnector">
            <a:avLst/>
          </a:prstGeom>
          <a:solidFill>
            <a:schemeClr val="accent2"/>
          </a:solidFill>
          <a:ln>
            <a:noFill/>
          </a:ln>
          <a:effectLst>
            <a:outerShdw blurRad="111125" dir="5400000" sx="90000" sy="-19000" rotWithShape="0">
              <a:prstClr val="black">
                <a:alpha val="42000"/>
              </a:prstClr>
            </a:outerShdw>
            <a:reflection blurRad="6350" stA="52000" endA="300" endPos="35000" dir="5400000" sy="-100000" algn="bl" rotWithShape="0"/>
          </a:effectLst>
        </p:spPr>
        <p:style>
          <a:lnRef idx="1">
            <a:schemeClr val="accent1"/>
          </a:lnRef>
          <a:fillRef idx="3">
            <a:schemeClr val="accent1"/>
          </a:fillRef>
          <a:effectRef idx="2">
            <a:schemeClr val="accent1"/>
          </a:effectRef>
          <a:fontRef idx="minor">
            <a:schemeClr val="lt1"/>
          </a:fontRef>
        </p:style>
        <p:txBody>
          <a:bodyPr lIns="91418" tIns="45708" rIns="91418" bIns="45708" rtlCol="0" anchor="ctr"/>
          <a:lstStyle/>
          <a:p>
            <a:pPr algn="ctr"/>
            <a:endParaRPr lang="en-US" sz="2400">
              <a:latin typeface="Roboto Light"/>
            </a:endParaRPr>
          </a:p>
        </p:txBody>
      </p:sp>
      <p:pic>
        <p:nvPicPr>
          <p:cNvPr id="7" name="Picture Placeholder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32849" y="1633537"/>
            <a:ext cx="266700" cy="266700"/>
          </a:xfrm>
          <a:prstGeom prst="rect">
            <a:avLst/>
          </a:prstGeom>
        </p:spPr>
      </p:pic>
    </p:spTree>
    <p:extLst>
      <p:ext uri="{BB962C8B-B14F-4D97-AF65-F5344CB8AC3E}">
        <p14:creationId xmlns:p14="http://schemas.microsoft.com/office/powerpoint/2010/main" val="150395254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5" name="Zástupný symbol obrázka 4"/>
          <p:cNvPicPr>
            <a:picLocks noGrp="1" noChangeAspect="1"/>
          </p:cNvPicPr>
          <p:nvPr>
            <p:ph type="pic" sz="quarter" idx="17"/>
          </p:nvPr>
        </p:nvPicPr>
        <p:blipFill rotWithShape="1">
          <a:blip r:embed="rId3">
            <a:extLst>
              <a:ext uri="{28A0092B-C50C-407E-A947-70E740481C1C}">
                <a14:useLocalDpi xmlns:a14="http://schemas.microsoft.com/office/drawing/2010/main" val="0"/>
              </a:ext>
            </a:extLst>
          </a:blip>
          <a:srcRect l="18760" r="23718"/>
          <a:stretch/>
        </p:blipFill>
        <p:spPr>
          <a:xfrm>
            <a:off x="0" y="0"/>
            <a:ext cx="6189663" cy="5143500"/>
          </a:xfrm>
        </p:spPr>
      </p:pic>
      <p:sp>
        <p:nvSpPr>
          <p:cNvPr id="15" name="Content Placeholder 14"/>
          <p:cNvSpPr txBox="1">
            <a:spLocks/>
          </p:cNvSpPr>
          <p:nvPr/>
        </p:nvSpPr>
        <p:spPr>
          <a:xfrm>
            <a:off x="6564248" y="2767044"/>
            <a:ext cx="2460304" cy="2895600"/>
          </a:xfrm>
          <a:prstGeom prst="rect">
            <a:avLst/>
          </a:prstGeom>
        </p:spPr>
        <p:txBody>
          <a:bodyPr vert="horz" lIns="68564" tIns="34281" rIns="269933" bIns="34281" spcCol="269933" rtlCol="0">
            <a:noAutofit/>
          </a:bodyPr>
          <a:lstStyle>
            <a:lvl1pPr marL="0" indent="0" algn="l" defTabSz="913911" rtl="0" eaLnBrk="1" latinLnBrk="0" hangingPunct="1">
              <a:lnSpc>
                <a:spcPct val="120000"/>
              </a:lnSpc>
              <a:spcBef>
                <a:spcPts val="1000"/>
              </a:spcBef>
              <a:buFont typeface="Arial" panose="020B0604020202020204" pitchFamily="34" charset="0"/>
              <a:buNone/>
              <a:defRPr sz="1000" kern="1200">
                <a:solidFill>
                  <a:schemeClr val="tx1"/>
                </a:solidFill>
                <a:latin typeface="Roboto Light"/>
                <a:ea typeface="+mn-ea"/>
                <a:cs typeface="Roboto Light"/>
              </a:defRPr>
            </a:lvl1pPr>
            <a:lvl2pPr marL="456947" indent="0" algn="l" defTabSz="913911" rtl="0" eaLnBrk="1" latinLnBrk="0" hangingPunct="1">
              <a:lnSpc>
                <a:spcPct val="120000"/>
              </a:lnSpc>
              <a:spcBef>
                <a:spcPts val="500"/>
              </a:spcBef>
              <a:buFont typeface="Arial" panose="020B0604020202020204" pitchFamily="34" charset="0"/>
              <a:buNone/>
              <a:defRPr sz="1000" kern="1200">
                <a:solidFill>
                  <a:schemeClr val="tx1"/>
                </a:solidFill>
                <a:latin typeface="Roboto Light"/>
                <a:ea typeface="+mn-ea"/>
                <a:cs typeface="Roboto Light"/>
              </a:defRPr>
            </a:lvl2pPr>
            <a:lvl3pPr marL="913911" indent="0" algn="l" defTabSz="913911" rtl="0" eaLnBrk="1" latinLnBrk="0" hangingPunct="1">
              <a:lnSpc>
                <a:spcPct val="120000"/>
              </a:lnSpc>
              <a:spcBef>
                <a:spcPts val="500"/>
              </a:spcBef>
              <a:buFont typeface="Arial" panose="020B0604020202020204" pitchFamily="34" charset="0"/>
              <a:buNone/>
              <a:defRPr sz="1000" kern="1200">
                <a:solidFill>
                  <a:schemeClr val="tx1"/>
                </a:solidFill>
                <a:latin typeface="Roboto Light"/>
                <a:ea typeface="+mn-ea"/>
                <a:cs typeface="Roboto Light"/>
              </a:defRPr>
            </a:lvl3pPr>
            <a:lvl4pPr marL="1370867" indent="0" algn="l" defTabSz="913911" rtl="0" eaLnBrk="1" latinLnBrk="0" hangingPunct="1">
              <a:lnSpc>
                <a:spcPct val="120000"/>
              </a:lnSpc>
              <a:spcBef>
                <a:spcPts val="500"/>
              </a:spcBef>
              <a:buFont typeface="Arial" panose="020B0604020202020204" pitchFamily="34" charset="0"/>
              <a:buNone/>
              <a:defRPr sz="1000" kern="1200">
                <a:solidFill>
                  <a:schemeClr val="tx1"/>
                </a:solidFill>
                <a:latin typeface="Roboto Light"/>
                <a:ea typeface="+mn-ea"/>
                <a:cs typeface="Roboto Light"/>
              </a:defRPr>
            </a:lvl4pPr>
            <a:lvl5pPr marL="1827821" indent="0" algn="l" defTabSz="913911" rtl="0" eaLnBrk="1" latinLnBrk="0" hangingPunct="1">
              <a:lnSpc>
                <a:spcPct val="120000"/>
              </a:lnSpc>
              <a:spcBef>
                <a:spcPts val="500"/>
              </a:spcBef>
              <a:buFont typeface="Arial" panose="020B0604020202020204" pitchFamily="34" charset="0"/>
              <a:buNone/>
              <a:defRPr sz="1000" kern="1200">
                <a:solidFill>
                  <a:schemeClr val="tx1"/>
                </a:solidFill>
                <a:latin typeface="Roboto Light"/>
                <a:ea typeface="+mn-ea"/>
                <a:cs typeface="Roboto Light"/>
              </a:defRPr>
            </a:lvl5pPr>
            <a:lvl6pPr marL="2513249" indent="-228476" algn="l" defTabSz="9139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206" indent="-228476" algn="l" defTabSz="9139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160" indent="-228476" algn="l" defTabSz="9139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116" indent="-228476" algn="l" defTabSz="9139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dirty="0">
                <a:solidFill>
                  <a:schemeClr val="bg1"/>
                </a:solidFill>
              </a:rPr>
              <a:t>We have gain our expertise in the domain of international transport provision unceasingly since 2009. </a:t>
            </a:r>
            <a:endParaRPr lang="pl-PL" dirty="0">
              <a:solidFill>
                <a:schemeClr val="bg1"/>
              </a:solidFill>
            </a:endParaRPr>
          </a:p>
          <a:p>
            <a:pPr lvl="0">
              <a:defRPr/>
            </a:pPr>
            <a:r>
              <a:rPr lang="en-US" dirty="0">
                <a:solidFill>
                  <a:schemeClr val="bg1"/>
                </a:solidFill>
              </a:rPr>
              <a:t>Our company was created thanks to the passion for motorization, logistics and transport.</a:t>
            </a:r>
            <a:endParaRPr kumimoji="0" lang="en-US" sz="1000" b="0" i="0" u="none" strike="noStrike" kern="1200" cap="none" spc="0" normalizeH="0" baseline="0" noProof="0" dirty="0">
              <a:ln>
                <a:noFill/>
              </a:ln>
              <a:solidFill>
                <a:schemeClr val="bg1"/>
              </a:solidFill>
              <a:effectLst/>
              <a:uLnTx/>
              <a:uFillTx/>
              <a:ea typeface="+mn-ea"/>
            </a:endParaRPr>
          </a:p>
        </p:txBody>
      </p:sp>
      <p:sp>
        <p:nvSpPr>
          <p:cNvPr id="16" name="Title 3"/>
          <p:cNvSpPr txBox="1">
            <a:spLocks/>
          </p:cNvSpPr>
          <p:nvPr/>
        </p:nvSpPr>
        <p:spPr>
          <a:xfrm>
            <a:off x="6471074" y="1897388"/>
            <a:ext cx="2258888" cy="630170"/>
          </a:xfrm>
          <a:prstGeom prst="rect">
            <a:avLst/>
          </a:prstGeom>
        </p:spPr>
        <p:txBody>
          <a:bodyPr vert="horz" lIns="68564" tIns="0" rIns="68564" bIns="0">
            <a:noAutofit/>
          </a:bodyPr>
          <a:lstStyle>
            <a:lvl1pPr algn="l" defTabSz="913911" rtl="0" eaLnBrk="1" latinLnBrk="0" hangingPunct="1">
              <a:lnSpc>
                <a:spcPct val="90000"/>
              </a:lnSpc>
              <a:spcBef>
                <a:spcPct val="0"/>
              </a:spcBef>
              <a:buNone/>
              <a:defRPr lang="en-US" sz="2800" b="0" i="0" kern="1200" cap="none">
                <a:solidFill>
                  <a:schemeClr val="accent1"/>
                </a:solidFill>
                <a:latin typeface="Roboto Light"/>
                <a:ea typeface="+mn-ea"/>
                <a:cs typeface="Roboto Light"/>
              </a:defRPr>
            </a:lvl1pPr>
          </a:lstStyle>
          <a:p>
            <a:pPr lvl="0" algn="ctr">
              <a:defRPr/>
            </a:pPr>
            <a:r>
              <a:rPr lang="sk-SK" sz="1800" b="1" dirty="0">
                <a:solidFill>
                  <a:schemeClr val="bg1"/>
                </a:solidFill>
              </a:rPr>
              <a:t>Historical background</a:t>
            </a:r>
            <a:endParaRPr kumimoji="0" lang="sk-SK" sz="1800" b="1" i="0" u="none" strike="noStrike" kern="1200" cap="none" spc="0" normalizeH="0" baseline="0" noProof="0" dirty="0">
              <a:ln>
                <a:noFill/>
              </a:ln>
              <a:solidFill>
                <a:schemeClr val="bg1"/>
              </a:solidFill>
              <a:effectLst/>
              <a:uLnTx/>
              <a:uFillTx/>
              <a:ea typeface="+mn-ea"/>
            </a:endParaRPr>
          </a:p>
        </p:txBody>
      </p:sp>
      <p:sp>
        <p:nvSpPr>
          <p:cNvPr id="19" name="Footer Placeholder 5"/>
          <p:cNvSpPr txBox="1">
            <a:spLocks/>
          </p:cNvSpPr>
          <p:nvPr/>
        </p:nvSpPr>
        <p:spPr>
          <a:xfrm>
            <a:off x="3962400" y="4705373"/>
            <a:ext cx="4320000" cy="148167"/>
          </a:xfrm>
          <a:prstGeom prst="rect">
            <a:avLst/>
          </a:prstGeom>
        </p:spPr>
        <p:txBody>
          <a:bodyPr vert="horz" lIns="68564" tIns="0" rIns="68564" bIns="0" anchor="b" anchorCtr="0">
            <a:noAutofit/>
          </a:bodyPr>
          <a:lstStyle>
            <a:defPPr>
              <a:defRPr lang="en-US"/>
            </a:defPPr>
            <a:lvl1pPr marL="0" algn="r" defTabSz="914124" rtl="0" eaLnBrk="1" latinLnBrk="0" hangingPunct="1">
              <a:defRPr sz="1000" i="0" u="none" kern="1200" spc="0">
                <a:solidFill>
                  <a:schemeClr val="accent3"/>
                </a:solidFill>
                <a:latin typeface="Roboto Light"/>
                <a:ea typeface="+mn-ea"/>
                <a:cs typeface="Roboto Light"/>
              </a:defRPr>
            </a:lvl1pPr>
            <a:lvl2pPr marL="457061" algn="l" defTabSz="914124" rtl="0" eaLnBrk="1" latinLnBrk="0" hangingPunct="1">
              <a:defRPr sz="1800" kern="1200">
                <a:solidFill>
                  <a:schemeClr val="tx1"/>
                </a:solidFill>
                <a:latin typeface="+mn-lt"/>
                <a:ea typeface="+mn-ea"/>
                <a:cs typeface="+mn-cs"/>
              </a:defRPr>
            </a:lvl2pPr>
            <a:lvl3pPr marL="914124" algn="l" defTabSz="914124" rtl="0" eaLnBrk="1" latinLnBrk="0" hangingPunct="1">
              <a:defRPr sz="1800" kern="1200">
                <a:solidFill>
                  <a:schemeClr val="tx1"/>
                </a:solidFill>
                <a:latin typeface="+mn-lt"/>
                <a:ea typeface="+mn-ea"/>
                <a:cs typeface="+mn-cs"/>
              </a:defRPr>
            </a:lvl3pPr>
            <a:lvl4pPr marL="1371186" algn="l" defTabSz="914124" rtl="0" eaLnBrk="1" latinLnBrk="0" hangingPunct="1">
              <a:defRPr sz="1800" kern="1200">
                <a:solidFill>
                  <a:schemeClr val="tx1"/>
                </a:solidFill>
                <a:latin typeface="+mn-lt"/>
                <a:ea typeface="+mn-ea"/>
                <a:cs typeface="+mn-cs"/>
              </a:defRPr>
            </a:lvl4pPr>
            <a:lvl5pPr marL="1828247" algn="l" defTabSz="914124" rtl="0" eaLnBrk="1" latinLnBrk="0" hangingPunct="1">
              <a:defRPr sz="1800" kern="1200">
                <a:solidFill>
                  <a:schemeClr val="tx1"/>
                </a:solidFill>
                <a:latin typeface="+mn-lt"/>
                <a:ea typeface="+mn-ea"/>
                <a:cs typeface="+mn-cs"/>
              </a:defRPr>
            </a:lvl5pPr>
            <a:lvl6pPr marL="2285309" algn="l" defTabSz="914124" rtl="0" eaLnBrk="1" latinLnBrk="0" hangingPunct="1">
              <a:defRPr sz="1800" kern="1200">
                <a:solidFill>
                  <a:schemeClr val="tx1"/>
                </a:solidFill>
                <a:latin typeface="+mn-lt"/>
                <a:ea typeface="+mn-ea"/>
                <a:cs typeface="+mn-cs"/>
              </a:defRPr>
            </a:lvl6pPr>
            <a:lvl7pPr marL="2742371" algn="l" defTabSz="914124" rtl="0" eaLnBrk="1" latinLnBrk="0" hangingPunct="1">
              <a:defRPr sz="1800" kern="1200">
                <a:solidFill>
                  <a:schemeClr val="tx1"/>
                </a:solidFill>
                <a:latin typeface="+mn-lt"/>
                <a:ea typeface="+mn-ea"/>
                <a:cs typeface="+mn-cs"/>
              </a:defRPr>
            </a:lvl7pPr>
            <a:lvl8pPr marL="3199432" algn="l" defTabSz="914124" rtl="0" eaLnBrk="1" latinLnBrk="0" hangingPunct="1">
              <a:defRPr sz="1800" kern="1200">
                <a:solidFill>
                  <a:schemeClr val="tx1"/>
                </a:solidFill>
                <a:latin typeface="+mn-lt"/>
                <a:ea typeface="+mn-ea"/>
                <a:cs typeface="+mn-cs"/>
              </a:defRPr>
            </a:lvl8pPr>
            <a:lvl9pPr marL="3656494" algn="l" defTabSz="914124" rtl="0" eaLnBrk="1" latinLnBrk="0" hangingPunct="1">
              <a:defRPr sz="1800" kern="1200">
                <a:solidFill>
                  <a:schemeClr val="tx1"/>
                </a:solidFill>
                <a:latin typeface="+mn-lt"/>
                <a:ea typeface="+mn-ea"/>
                <a:cs typeface="+mn-cs"/>
              </a:defRPr>
            </a:lvl9pPr>
          </a:lstStyle>
          <a:p>
            <a:pPr marL="0" marR="0" lvl="0" indent="0" algn="r" defTabSz="91412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A6B5BF"/>
                </a:solidFill>
                <a:effectLst/>
                <a:uLnTx/>
                <a:uFillTx/>
                <a:latin typeface="Roboto Light"/>
                <a:ea typeface="+mn-ea"/>
              </a:rPr>
              <a:t>www.</a:t>
            </a:r>
            <a:r>
              <a:rPr kumimoji="0" lang="pl-PL" sz="1000" b="0" i="0" u="none" strike="noStrike" kern="1200" cap="none" spc="0" normalizeH="0" baseline="0" noProof="0" dirty="0">
                <a:ln>
                  <a:noFill/>
                </a:ln>
                <a:solidFill>
                  <a:srgbClr val="A6B5BF"/>
                </a:solidFill>
                <a:effectLst/>
                <a:uLnTx/>
                <a:uFillTx/>
                <a:ea typeface="+mn-ea"/>
              </a:rPr>
              <a:t>transhad.com</a:t>
            </a:r>
            <a:endParaRPr kumimoji="0" lang="en-US" sz="1000" b="0" i="0" u="none" strike="noStrike" kern="1200" cap="none" spc="0" normalizeH="0" baseline="0" noProof="0" dirty="0">
              <a:ln>
                <a:noFill/>
              </a:ln>
              <a:solidFill>
                <a:srgbClr val="A6B5BF"/>
              </a:solidFill>
              <a:effectLst/>
              <a:uLnTx/>
              <a:uFillTx/>
              <a:latin typeface="Roboto Light"/>
              <a:ea typeface="+mn-ea"/>
            </a:endParaRPr>
          </a:p>
        </p:txBody>
      </p:sp>
      <p:grpSp>
        <p:nvGrpSpPr>
          <p:cNvPr id="6" name="Skupina 11"/>
          <p:cNvGrpSpPr/>
          <p:nvPr/>
        </p:nvGrpSpPr>
        <p:grpSpPr>
          <a:xfrm>
            <a:off x="7258636" y="575983"/>
            <a:ext cx="824338" cy="844615"/>
            <a:chOff x="4046538" y="1524001"/>
            <a:chExt cx="1014413" cy="1035050"/>
          </a:xfrm>
          <a:solidFill>
            <a:schemeClr val="accent2"/>
          </a:solidFill>
        </p:grpSpPr>
        <p:sp>
          <p:nvSpPr>
            <p:cNvPr id="7" name="Freeform 31"/>
            <p:cNvSpPr>
              <a:spLocks noEditPoints="1"/>
            </p:cNvSpPr>
            <p:nvPr/>
          </p:nvSpPr>
          <p:spPr bwMode="auto">
            <a:xfrm>
              <a:off x="4046538" y="1524001"/>
              <a:ext cx="1014413" cy="1035050"/>
            </a:xfrm>
            <a:custGeom>
              <a:avLst/>
              <a:gdLst>
                <a:gd name="T0" fmla="*/ 1395 w 3195"/>
                <a:gd name="T1" fmla="*/ 494 h 3258"/>
                <a:gd name="T2" fmla="*/ 1341 w 3195"/>
                <a:gd name="T3" fmla="*/ 295 h 3258"/>
                <a:gd name="T4" fmla="*/ 1151 w 3195"/>
                <a:gd name="T5" fmla="*/ 568 h 3258"/>
                <a:gd name="T6" fmla="*/ 822 w 3195"/>
                <a:gd name="T7" fmla="*/ 523 h 3258"/>
                <a:gd name="T8" fmla="*/ 927 w 3195"/>
                <a:gd name="T9" fmla="*/ 706 h 3258"/>
                <a:gd name="T10" fmla="*/ 761 w 3195"/>
                <a:gd name="T11" fmla="*/ 886 h 3258"/>
                <a:gd name="T12" fmla="*/ 575 w 3195"/>
                <a:gd name="T13" fmla="*/ 756 h 3258"/>
                <a:gd name="T14" fmla="*/ 615 w 3195"/>
                <a:gd name="T15" fmla="*/ 1119 h 3258"/>
                <a:gd name="T16" fmla="*/ 320 w 3195"/>
                <a:gd name="T17" fmla="*/ 1238 h 3258"/>
                <a:gd name="T18" fmla="*/ 532 w 3195"/>
                <a:gd name="T19" fmla="*/ 1369 h 3258"/>
                <a:gd name="T20" fmla="*/ 296 w 3195"/>
                <a:gd name="T21" fmla="*/ 1342 h 3258"/>
                <a:gd name="T22" fmla="*/ 541 w 3195"/>
                <a:gd name="T23" fmla="*/ 1581 h 3258"/>
                <a:gd name="T24" fmla="*/ 493 w 3195"/>
                <a:gd name="T25" fmla="*/ 1699 h 3258"/>
                <a:gd name="T26" fmla="*/ 506 w 3195"/>
                <a:gd name="T27" fmla="*/ 1892 h 3258"/>
                <a:gd name="T28" fmla="*/ 322 w 3195"/>
                <a:gd name="T29" fmla="*/ 2027 h 3258"/>
                <a:gd name="T30" fmla="*/ 595 w 3195"/>
                <a:gd name="T31" fmla="*/ 2170 h 3258"/>
                <a:gd name="T32" fmla="*/ 730 w 3195"/>
                <a:gd name="T33" fmla="*/ 2376 h 3258"/>
                <a:gd name="T34" fmla="*/ 792 w 3195"/>
                <a:gd name="T35" fmla="*/ 2712 h 3258"/>
                <a:gd name="T36" fmla="*/ 885 w 3195"/>
                <a:gd name="T37" fmla="*/ 2778 h 3258"/>
                <a:gd name="T38" fmla="*/ 1137 w 3195"/>
                <a:gd name="T39" fmla="*/ 2724 h 3258"/>
                <a:gd name="T40" fmla="*/ 1357 w 3195"/>
                <a:gd name="T41" fmla="*/ 2779 h 3258"/>
                <a:gd name="T42" fmla="*/ 1379 w 3195"/>
                <a:gd name="T43" fmla="*/ 2793 h 3258"/>
                <a:gd name="T44" fmla="*/ 1564 w 3195"/>
                <a:gd name="T45" fmla="*/ 2685 h 3258"/>
                <a:gd name="T46" fmla="*/ 1666 w 3195"/>
                <a:gd name="T47" fmla="*/ 2988 h 3258"/>
                <a:gd name="T48" fmla="*/ 1858 w 3195"/>
                <a:gd name="T49" fmla="*/ 2737 h 3258"/>
                <a:gd name="T50" fmla="*/ 2113 w 3195"/>
                <a:gd name="T51" fmla="*/ 2884 h 3258"/>
                <a:gd name="T52" fmla="*/ 2202 w 3195"/>
                <a:gd name="T53" fmla="*/ 2841 h 3258"/>
                <a:gd name="T54" fmla="*/ 2319 w 3195"/>
                <a:gd name="T55" fmla="*/ 2524 h 3258"/>
                <a:gd name="T56" fmla="*/ 2487 w 3195"/>
                <a:gd name="T57" fmla="*/ 2346 h 3258"/>
                <a:gd name="T58" fmla="*/ 2799 w 3195"/>
                <a:gd name="T59" fmla="*/ 2222 h 3258"/>
                <a:gd name="T60" fmla="*/ 2839 w 3195"/>
                <a:gd name="T61" fmla="*/ 2127 h 3258"/>
                <a:gd name="T62" fmla="*/ 2716 w 3195"/>
                <a:gd name="T63" fmla="*/ 1862 h 3258"/>
                <a:gd name="T64" fmla="*/ 2926 w 3195"/>
                <a:gd name="T65" fmla="*/ 1760 h 3258"/>
                <a:gd name="T66" fmla="*/ 2636 w 3195"/>
                <a:gd name="T67" fmla="*/ 1610 h 3258"/>
                <a:gd name="T68" fmla="*/ 2910 w 3195"/>
                <a:gd name="T69" fmla="*/ 1388 h 3258"/>
                <a:gd name="T70" fmla="*/ 2716 w 3195"/>
                <a:gd name="T71" fmla="*/ 1407 h 3258"/>
                <a:gd name="T72" fmla="*/ 2844 w 3195"/>
                <a:gd name="T73" fmla="*/ 1140 h 3258"/>
                <a:gd name="T74" fmla="*/ 2629 w 3195"/>
                <a:gd name="T75" fmla="*/ 1147 h 3258"/>
                <a:gd name="T76" fmla="*/ 2506 w 3195"/>
                <a:gd name="T77" fmla="*/ 934 h 3258"/>
                <a:gd name="T78" fmla="*/ 2642 w 3195"/>
                <a:gd name="T79" fmla="*/ 784 h 3258"/>
                <a:gd name="T80" fmla="*/ 2311 w 3195"/>
                <a:gd name="T81" fmla="*/ 746 h 3258"/>
                <a:gd name="T82" fmla="*/ 2264 w 3195"/>
                <a:gd name="T83" fmla="*/ 451 h 3258"/>
                <a:gd name="T84" fmla="*/ 2089 w 3195"/>
                <a:gd name="T85" fmla="*/ 600 h 3258"/>
                <a:gd name="T86" fmla="*/ 1874 w 3195"/>
                <a:gd name="T87" fmla="*/ 525 h 3258"/>
                <a:gd name="T88" fmla="*/ 1847 w 3195"/>
                <a:gd name="T89" fmla="*/ 523 h 3258"/>
                <a:gd name="T90" fmla="*/ 1666 w 3195"/>
                <a:gd name="T91" fmla="*/ 527 h 3258"/>
                <a:gd name="T92" fmla="*/ 1550 w 3195"/>
                <a:gd name="T93" fmla="*/ 575 h 3258"/>
                <a:gd name="T94" fmla="*/ 1699 w 3195"/>
                <a:gd name="T95" fmla="*/ 3 h 3258"/>
                <a:gd name="T96" fmla="*/ 2511 w 3195"/>
                <a:gd name="T97" fmla="*/ 291 h 3258"/>
                <a:gd name="T98" fmla="*/ 3051 w 3195"/>
                <a:gd name="T99" fmla="*/ 950 h 3258"/>
                <a:gd name="T100" fmla="*/ 3184 w 3195"/>
                <a:gd name="T101" fmla="*/ 1833 h 3258"/>
                <a:gd name="T102" fmla="*/ 2853 w 3195"/>
                <a:gd name="T103" fmla="*/ 2637 h 3258"/>
                <a:gd name="T104" fmla="*/ 2175 w 3195"/>
                <a:gd name="T105" fmla="*/ 3148 h 3258"/>
                <a:gd name="T106" fmla="*/ 1300 w 3195"/>
                <a:gd name="T107" fmla="*/ 3229 h 3258"/>
                <a:gd name="T108" fmla="*/ 537 w 3195"/>
                <a:gd name="T109" fmla="*/ 2846 h 3258"/>
                <a:gd name="T110" fmla="*/ 76 w 3195"/>
                <a:gd name="T111" fmla="*/ 2125 h 3258"/>
                <a:gd name="T112" fmla="*/ 49 w 3195"/>
                <a:gd name="T113" fmla="*/ 1227 h 3258"/>
                <a:gd name="T114" fmla="*/ 468 w 3195"/>
                <a:gd name="T115" fmla="*/ 477 h 3258"/>
                <a:gd name="T116" fmla="*/ 1205 w 3195"/>
                <a:gd name="T117" fmla="*/ 50 h 3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195" h="3258">
                  <a:moveTo>
                    <a:pt x="1531" y="270"/>
                  </a:moveTo>
                  <a:lnTo>
                    <a:pt x="1476" y="274"/>
                  </a:lnTo>
                  <a:lnTo>
                    <a:pt x="1422" y="281"/>
                  </a:lnTo>
                  <a:lnTo>
                    <a:pt x="1369" y="290"/>
                  </a:lnTo>
                  <a:lnTo>
                    <a:pt x="1402" y="479"/>
                  </a:lnTo>
                  <a:lnTo>
                    <a:pt x="1402" y="483"/>
                  </a:lnTo>
                  <a:lnTo>
                    <a:pt x="1401" y="487"/>
                  </a:lnTo>
                  <a:lnTo>
                    <a:pt x="1398" y="490"/>
                  </a:lnTo>
                  <a:lnTo>
                    <a:pt x="1395" y="494"/>
                  </a:lnTo>
                  <a:lnTo>
                    <a:pt x="1391" y="495"/>
                  </a:lnTo>
                  <a:lnTo>
                    <a:pt x="1389" y="496"/>
                  </a:lnTo>
                  <a:lnTo>
                    <a:pt x="1387" y="496"/>
                  </a:lnTo>
                  <a:lnTo>
                    <a:pt x="1384" y="495"/>
                  </a:lnTo>
                  <a:lnTo>
                    <a:pt x="1381" y="494"/>
                  </a:lnTo>
                  <a:lnTo>
                    <a:pt x="1378" y="490"/>
                  </a:lnTo>
                  <a:lnTo>
                    <a:pt x="1376" y="487"/>
                  </a:lnTo>
                  <a:lnTo>
                    <a:pt x="1374" y="484"/>
                  </a:lnTo>
                  <a:lnTo>
                    <a:pt x="1341" y="295"/>
                  </a:lnTo>
                  <a:lnTo>
                    <a:pt x="1272" y="311"/>
                  </a:lnTo>
                  <a:lnTo>
                    <a:pt x="1204" y="330"/>
                  </a:lnTo>
                  <a:lnTo>
                    <a:pt x="1137" y="353"/>
                  </a:lnTo>
                  <a:lnTo>
                    <a:pt x="1072" y="379"/>
                  </a:lnTo>
                  <a:lnTo>
                    <a:pt x="1160" y="548"/>
                  </a:lnTo>
                  <a:lnTo>
                    <a:pt x="1161" y="555"/>
                  </a:lnTo>
                  <a:lnTo>
                    <a:pt x="1159" y="562"/>
                  </a:lnTo>
                  <a:lnTo>
                    <a:pt x="1154" y="567"/>
                  </a:lnTo>
                  <a:lnTo>
                    <a:pt x="1151" y="568"/>
                  </a:lnTo>
                  <a:lnTo>
                    <a:pt x="1147" y="568"/>
                  </a:lnTo>
                  <a:lnTo>
                    <a:pt x="1143" y="568"/>
                  </a:lnTo>
                  <a:lnTo>
                    <a:pt x="1140" y="567"/>
                  </a:lnTo>
                  <a:lnTo>
                    <a:pt x="1137" y="564"/>
                  </a:lnTo>
                  <a:lnTo>
                    <a:pt x="1135" y="561"/>
                  </a:lnTo>
                  <a:lnTo>
                    <a:pt x="1046" y="390"/>
                  </a:lnTo>
                  <a:lnTo>
                    <a:pt x="968" y="430"/>
                  </a:lnTo>
                  <a:lnTo>
                    <a:pt x="893" y="474"/>
                  </a:lnTo>
                  <a:lnTo>
                    <a:pt x="822" y="523"/>
                  </a:lnTo>
                  <a:lnTo>
                    <a:pt x="946" y="686"/>
                  </a:lnTo>
                  <a:lnTo>
                    <a:pt x="948" y="692"/>
                  </a:lnTo>
                  <a:lnTo>
                    <a:pt x="948" y="700"/>
                  </a:lnTo>
                  <a:lnTo>
                    <a:pt x="943" y="705"/>
                  </a:lnTo>
                  <a:lnTo>
                    <a:pt x="941" y="707"/>
                  </a:lnTo>
                  <a:lnTo>
                    <a:pt x="938" y="708"/>
                  </a:lnTo>
                  <a:lnTo>
                    <a:pt x="935" y="708"/>
                  </a:lnTo>
                  <a:lnTo>
                    <a:pt x="930" y="708"/>
                  </a:lnTo>
                  <a:lnTo>
                    <a:pt x="927" y="706"/>
                  </a:lnTo>
                  <a:lnTo>
                    <a:pt x="924" y="703"/>
                  </a:lnTo>
                  <a:lnTo>
                    <a:pt x="799" y="540"/>
                  </a:lnTo>
                  <a:lnTo>
                    <a:pt x="744" y="585"/>
                  </a:lnTo>
                  <a:lnTo>
                    <a:pt x="692" y="633"/>
                  </a:lnTo>
                  <a:lnTo>
                    <a:pt x="640" y="683"/>
                  </a:lnTo>
                  <a:lnTo>
                    <a:pt x="594" y="735"/>
                  </a:lnTo>
                  <a:lnTo>
                    <a:pt x="756" y="872"/>
                  </a:lnTo>
                  <a:lnTo>
                    <a:pt x="760" y="879"/>
                  </a:lnTo>
                  <a:lnTo>
                    <a:pt x="761" y="886"/>
                  </a:lnTo>
                  <a:lnTo>
                    <a:pt x="758" y="892"/>
                  </a:lnTo>
                  <a:lnTo>
                    <a:pt x="756" y="895"/>
                  </a:lnTo>
                  <a:lnTo>
                    <a:pt x="754" y="897"/>
                  </a:lnTo>
                  <a:lnTo>
                    <a:pt x="751" y="897"/>
                  </a:lnTo>
                  <a:lnTo>
                    <a:pt x="748" y="898"/>
                  </a:lnTo>
                  <a:lnTo>
                    <a:pt x="745" y="897"/>
                  </a:lnTo>
                  <a:lnTo>
                    <a:pt x="742" y="896"/>
                  </a:lnTo>
                  <a:lnTo>
                    <a:pt x="739" y="895"/>
                  </a:lnTo>
                  <a:lnTo>
                    <a:pt x="575" y="756"/>
                  </a:lnTo>
                  <a:lnTo>
                    <a:pt x="531" y="812"/>
                  </a:lnTo>
                  <a:lnTo>
                    <a:pt x="491" y="870"/>
                  </a:lnTo>
                  <a:lnTo>
                    <a:pt x="454" y="931"/>
                  </a:lnTo>
                  <a:lnTo>
                    <a:pt x="419" y="993"/>
                  </a:lnTo>
                  <a:lnTo>
                    <a:pt x="611" y="1098"/>
                  </a:lnTo>
                  <a:lnTo>
                    <a:pt x="616" y="1102"/>
                  </a:lnTo>
                  <a:lnTo>
                    <a:pt x="620" y="1108"/>
                  </a:lnTo>
                  <a:lnTo>
                    <a:pt x="618" y="1116"/>
                  </a:lnTo>
                  <a:lnTo>
                    <a:pt x="615" y="1119"/>
                  </a:lnTo>
                  <a:lnTo>
                    <a:pt x="612" y="1122"/>
                  </a:lnTo>
                  <a:lnTo>
                    <a:pt x="609" y="1123"/>
                  </a:lnTo>
                  <a:lnTo>
                    <a:pt x="605" y="1123"/>
                  </a:lnTo>
                  <a:lnTo>
                    <a:pt x="602" y="1123"/>
                  </a:lnTo>
                  <a:lnTo>
                    <a:pt x="599" y="1121"/>
                  </a:lnTo>
                  <a:lnTo>
                    <a:pt x="407" y="1019"/>
                  </a:lnTo>
                  <a:lnTo>
                    <a:pt x="373" y="1090"/>
                  </a:lnTo>
                  <a:lnTo>
                    <a:pt x="345" y="1163"/>
                  </a:lnTo>
                  <a:lnTo>
                    <a:pt x="320" y="1238"/>
                  </a:lnTo>
                  <a:lnTo>
                    <a:pt x="300" y="1315"/>
                  </a:lnTo>
                  <a:lnTo>
                    <a:pt x="300" y="1315"/>
                  </a:lnTo>
                  <a:lnTo>
                    <a:pt x="301" y="1315"/>
                  </a:lnTo>
                  <a:lnTo>
                    <a:pt x="302" y="1315"/>
                  </a:lnTo>
                  <a:lnTo>
                    <a:pt x="521" y="1356"/>
                  </a:lnTo>
                  <a:lnTo>
                    <a:pt x="525" y="1358"/>
                  </a:lnTo>
                  <a:lnTo>
                    <a:pt x="528" y="1361"/>
                  </a:lnTo>
                  <a:lnTo>
                    <a:pt x="530" y="1365"/>
                  </a:lnTo>
                  <a:lnTo>
                    <a:pt x="532" y="1369"/>
                  </a:lnTo>
                  <a:lnTo>
                    <a:pt x="532" y="1373"/>
                  </a:lnTo>
                  <a:lnTo>
                    <a:pt x="530" y="1376"/>
                  </a:lnTo>
                  <a:lnTo>
                    <a:pt x="528" y="1380"/>
                  </a:lnTo>
                  <a:lnTo>
                    <a:pt x="525" y="1383"/>
                  </a:lnTo>
                  <a:lnTo>
                    <a:pt x="522" y="1384"/>
                  </a:lnTo>
                  <a:lnTo>
                    <a:pt x="517" y="1385"/>
                  </a:lnTo>
                  <a:lnTo>
                    <a:pt x="515" y="1385"/>
                  </a:lnTo>
                  <a:lnTo>
                    <a:pt x="297" y="1342"/>
                  </a:lnTo>
                  <a:lnTo>
                    <a:pt x="296" y="1342"/>
                  </a:lnTo>
                  <a:lnTo>
                    <a:pt x="296" y="1341"/>
                  </a:lnTo>
                  <a:lnTo>
                    <a:pt x="295" y="1341"/>
                  </a:lnTo>
                  <a:lnTo>
                    <a:pt x="282" y="1414"/>
                  </a:lnTo>
                  <a:lnTo>
                    <a:pt x="271" y="1486"/>
                  </a:lnTo>
                  <a:lnTo>
                    <a:pt x="266" y="1559"/>
                  </a:lnTo>
                  <a:lnTo>
                    <a:pt x="493" y="1559"/>
                  </a:lnTo>
                  <a:lnTo>
                    <a:pt x="511" y="1562"/>
                  </a:lnTo>
                  <a:lnTo>
                    <a:pt x="528" y="1569"/>
                  </a:lnTo>
                  <a:lnTo>
                    <a:pt x="541" y="1581"/>
                  </a:lnTo>
                  <a:lnTo>
                    <a:pt x="552" y="1594"/>
                  </a:lnTo>
                  <a:lnTo>
                    <a:pt x="559" y="1610"/>
                  </a:lnTo>
                  <a:lnTo>
                    <a:pt x="561" y="1629"/>
                  </a:lnTo>
                  <a:lnTo>
                    <a:pt x="559" y="1648"/>
                  </a:lnTo>
                  <a:lnTo>
                    <a:pt x="552" y="1665"/>
                  </a:lnTo>
                  <a:lnTo>
                    <a:pt x="541" y="1678"/>
                  </a:lnTo>
                  <a:lnTo>
                    <a:pt x="528" y="1689"/>
                  </a:lnTo>
                  <a:lnTo>
                    <a:pt x="511" y="1697"/>
                  </a:lnTo>
                  <a:lnTo>
                    <a:pt x="493" y="1699"/>
                  </a:lnTo>
                  <a:lnTo>
                    <a:pt x="266" y="1699"/>
                  </a:lnTo>
                  <a:lnTo>
                    <a:pt x="272" y="1775"/>
                  </a:lnTo>
                  <a:lnTo>
                    <a:pt x="283" y="1851"/>
                  </a:lnTo>
                  <a:lnTo>
                    <a:pt x="297" y="1925"/>
                  </a:lnTo>
                  <a:lnTo>
                    <a:pt x="492" y="1888"/>
                  </a:lnTo>
                  <a:lnTo>
                    <a:pt x="497" y="1888"/>
                  </a:lnTo>
                  <a:lnTo>
                    <a:pt x="500" y="1889"/>
                  </a:lnTo>
                  <a:lnTo>
                    <a:pt x="503" y="1890"/>
                  </a:lnTo>
                  <a:lnTo>
                    <a:pt x="506" y="1892"/>
                  </a:lnTo>
                  <a:lnTo>
                    <a:pt x="508" y="1895"/>
                  </a:lnTo>
                  <a:lnTo>
                    <a:pt x="509" y="1900"/>
                  </a:lnTo>
                  <a:lnTo>
                    <a:pt x="509" y="1904"/>
                  </a:lnTo>
                  <a:lnTo>
                    <a:pt x="508" y="1908"/>
                  </a:lnTo>
                  <a:lnTo>
                    <a:pt x="505" y="1911"/>
                  </a:lnTo>
                  <a:lnTo>
                    <a:pt x="502" y="1915"/>
                  </a:lnTo>
                  <a:lnTo>
                    <a:pt x="498" y="1916"/>
                  </a:lnTo>
                  <a:lnTo>
                    <a:pt x="301" y="1953"/>
                  </a:lnTo>
                  <a:lnTo>
                    <a:pt x="322" y="2027"/>
                  </a:lnTo>
                  <a:lnTo>
                    <a:pt x="347" y="2101"/>
                  </a:lnTo>
                  <a:lnTo>
                    <a:pt x="376" y="2172"/>
                  </a:lnTo>
                  <a:lnTo>
                    <a:pt x="408" y="2240"/>
                  </a:lnTo>
                  <a:lnTo>
                    <a:pt x="576" y="2151"/>
                  </a:lnTo>
                  <a:lnTo>
                    <a:pt x="583" y="2149"/>
                  </a:lnTo>
                  <a:lnTo>
                    <a:pt x="589" y="2151"/>
                  </a:lnTo>
                  <a:lnTo>
                    <a:pt x="595" y="2156"/>
                  </a:lnTo>
                  <a:lnTo>
                    <a:pt x="597" y="2163"/>
                  </a:lnTo>
                  <a:lnTo>
                    <a:pt x="595" y="2170"/>
                  </a:lnTo>
                  <a:lnTo>
                    <a:pt x="589" y="2175"/>
                  </a:lnTo>
                  <a:lnTo>
                    <a:pt x="420" y="2266"/>
                  </a:lnTo>
                  <a:lnTo>
                    <a:pt x="454" y="2327"/>
                  </a:lnTo>
                  <a:lnTo>
                    <a:pt x="490" y="2387"/>
                  </a:lnTo>
                  <a:lnTo>
                    <a:pt x="530" y="2444"/>
                  </a:lnTo>
                  <a:lnTo>
                    <a:pt x="573" y="2498"/>
                  </a:lnTo>
                  <a:lnTo>
                    <a:pt x="717" y="2377"/>
                  </a:lnTo>
                  <a:lnTo>
                    <a:pt x="723" y="2375"/>
                  </a:lnTo>
                  <a:lnTo>
                    <a:pt x="730" y="2376"/>
                  </a:lnTo>
                  <a:lnTo>
                    <a:pt x="736" y="2379"/>
                  </a:lnTo>
                  <a:lnTo>
                    <a:pt x="740" y="2387"/>
                  </a:lnTo>
                  <a:lnTo>
                    <a:pt x="739" y="2394"/>
                  </a:lnTo>
                  <a:lnTo>
                    <a:pt x="734" y="2400"/>
                  </a:lnTo>
                  <a:lnTo>
                    <a:pt x="591" y="2520"/>
                  </a:lnTo>
                  <a:lnTo>
                    <a:pt x="637" y="2572"/>
                  </a:lnTo>
                  <a:lnTo>
                    <a:pt x="686" y="2621"/>
                  </a:lnTo>
                  <a:lnTo>
                    <a:pt x="739" y="2668"/>
                  </a:lnTo>
                  <a:lnTo>
                    <a:pt x="792" y="2712"/>
                  </a:lnTo>
                  <a:lnTo>
                    <a:pt x="901" y="2569"/>
                  </a:lnTo>
                  <a:lnTo>
                    <a:pt x="908" y="2564"/>
                  </a:lnTo>
                  <a:lnTo>
                    <a:pt x="914" y="2563"/>
                  </a:lnTo>
                  <a:lnTo>
                    <a:pt x="921" y="2567"/>
                  </a:lnTo>
                  <a:lnTo>
                    <a:pt x="925" y="2573"/>
                  </a:lnTo>
                  <a:lnTo>
                    <a:pt x="926" y="2579"/>
                  </a:lnTo>
                  <a:lnTo>
                    <a:pt x="923" y="2587"/>
                  </a:lnTo>
                  <a:lnTo>
                    <a:pt x="814" y="2729"/>
                  </a:lnTo>
                  <a:lnTo>
                    <a:pt x="885" y="2778"/>
                  </a:lnTo>
                  <a:lnTo>
                    <a:pt x="958" y="2822"/>
                  </a:lnTo>
                  <a:lnTo>
                    <a:pt x="1035" y="2862"/>
                  </a:lnTo>
                  <a:lnTo>
                    <a:pt x="1112" y="2711"/>
                  </a:lnTo>
                  <a:lnTo>
                    <a:pt x="1117" y="2706"/>
                  </a:lnTo>
                  <a:lnTo>
                    <a:pt x="1123" y="2704"/>
                  </a:lnTo>
                  <a:lnTo>
                    <a:pt x="1131" y="2705"/>
                  </a:lnTo>
                  <a:lnTo>
                    <a:pt x="1136" y="2710"/>
                  </a:lnTo>
                  <a:lnTo>
                    <a:pt x="1138" y="2717"/>
                  </a:lnTo>
                  <a:lnTo>
                    <a:pt x="1137" y="2724"/>
                  </a:lnTo>
                  <a:lnTo>
                    <a:pt x="1059" y="2874"/>
                  </a:lnTo>
                  <a:lnTo>
                    <a:pt x="1122" y="2901"/>
                  </a:lnTo>
                  <a:lnTo>
                    <a:pt x="1187" y="2923"/>
                  </a:lnTo>
                  <a:lnTo>
                    <a:pt x="1254" y="2943"/>
                  </a:lnTo>
                  <a:lnTo>
                    <a:pt x="1322" y="2959"/>
                  </a:lnTo>
                  <a:lnTo>
                    <a:pt x="1351" y="2789"/>
                  </a:lnTo>
                  <a:lnTo>
                    <a:pt x="1353" y="2785"/>
                  </a:lnTo>
                  <a:lnTo>
                    <a:pt x="1355" y="2781"/>
                  </a:lnTo>
                  <a:lnTo>
                    <a:pt x="1357" y="2779"/>
                  </a:lnTo>
                  <a:lnTo>
                    <a:pt x="1360" y="2777"/>
                  </a:lnTo>
                  <a:lnTo>
                    <a:pt x="1363" y="2777"/>
                  </a:lnTo>
                  <a:lnTo>
                    <a:pt x="1368" y="2777"/>
                  </a:lnTo>
                  <a:lnTo>
                    <a:pt x="1371" y="2778"/>
                  </a:lnTo>
                  <a:lnTo>
                    <a:pt x="1374" y="2780"/>
                  </a:lnTo>
                  <a:lnTo>
                    <a:pt x="1377" y="2782"/>
                  </a:lnTo>
                  <a:lnTo>
                    <a:pt x="1378" y="2786"/>
                  </a:lnTo>
                  <a:lnTo>
                    <a:pt x="1379" y="2790"/>
                  </a:lnTo>
                  <a:lnTo>
                    <a:pt x="1379" y="2793"/>
                  </a:lnTo>
                  <a:lnTo>
                    <a:pt x="1349" y="2964"/>
                  </a:lnTo>
                  <a:lnTo>
                    <a:pt x="1408" y="2975"/>
                  </a:lnTo>
                  <a:lnTo>
                    <a:pt x="1469" y="2982"/>
                  </a:lnTo>
                  <a:lnTo>
                    <a:pt x="1530" y="2988"/>
                  </a:lnTo>
                  <a:lnTo>
                    <a:pt x="1530" y="2745"/>
                  </a:lnTo>
                  <a:lnTo>
                    <a:pt x="1532" y="2726"/>
                  </a:lnTo>
                  <a:lnTo>
                    <a:pt x="1540" y="2710"/>
                  </a:lnTo>
                  <a:lnTo>
                    <a:pt x="1550" y="2696"/>
                  </a:lnTo>
                  <a:lnTo>
                    <a:pt x="1564" y="2685"/>
                  </a:lnTo>
                  <a:lnTo>
                    <a:pt x="1580" y="2678"/>
                  </a:lnTo>
                  <a:lnTo>
                    <a:pt x="1598" y="2676"/>
                  </a:lnTo>
                  <a:lnTo>
                    <a:pt x="1617" y="2678"/>
                  </a:lnTo>
                  <a:lnTo>
                    <a:pt x="1633" y="2685"/>
                  </a:lnTo>
                  <a:lnTo>
                    <a:pt x="1646" y="2696"/>
                  </a:lnTo>
                  <a:lnTo>
                    <a:pt x="1657" y="2710"/>
                  </a:lnTo>
                  <a:lnTo>
                    <a:pt x="1664" y="2726"/>
                  </a:lnTo>
                  <a:lnTo>
                    <a:pt x="1666" y="2745"/>
                  </a:lnTo>
                  <a:lnTo>
                    <a:pt x="1666" y="2988"/>
                  </a:lnTo>
                  <a:lnTo>
                    <a:pt x="1740" y="2981"/>
                  </a:lnTo>
                  <a:lnTo>
                    <a:pt x="1812" y="2972"/>
                  </a:lnTo>
                  <a:lnTo>
                    <a:pt x="1883" y="2957"/>
                  </a:lnTo>
                  <a:lnTo>
                    <a:pt x="1846" y="2753"/>
                  </a:lnTo>
                  <a:lnTo>
                    <a:pt x="1846" y="2748"/>
                  </a:lnTo>
                  <a:lnTo>
                    <a:pt x="1848" y="2744"/>
                  </a:lnTo>
                  <a:lnTo>
                    <a:pt x="1851" y="2741"/>
                  </a:lnTo>
                  <a:lnTo>
                    <a:pt x="1854" y="2739"/>
                  </a:lnTo>
                  <a:lnTo>
                    <a:pt x="1858" y="2737"/>
                  </a:lnTo>
                  <a:lnTo>
                    <a:pt x="1863" y="2737"/>
                  </a:lnTo>
                  <a:lnTo>
                    <a:pt x="1867" y="2738"/>
                  </a:lnTo>
                  <a:lnTo>
                    <a:pt x="1870" y="2741"/>
                  </a:lnTo>
                  <a:lnTo>
                    <a:pt x="1872" y="2744"/>
                  </a:lnTo>
                  <a:lnTo>
                    <a:pt x="1875" y="2748"/>
                  </a:lnTo>
                  <a:lnTo>
                    <a:pt x="1910" y="2952"/>
                  </a:lnTo>
                  <a:lnTo>
                    <a:pt x="1979" y="2934"/>
                  </a:lnTo>
                  <a:lnTo>
                    <a:pt x="2047" y="2910"/>
                  </a:lnTo>
                  <a:lnTo>
                    <a:pt x="2113" y="2884"/>
                  </a:lnTo>
                  <a:lnTo>
                    <a:pt x="2177" y="2855"/>
                  </a:lnTo>
                  <a:lnTo>
                    <a:pt x="2089" y="2685"/>
                  </a:lnTo>
                  <a:lnTo>
                    <a:pt x="2087" y="2677"/>
                  </a:lnTo>
                  <a:lnTo>
                    <a:pt x="2089" y="2670"/>
                  </a:lnTo>
                  <a:lnTo>
                    <a:pt x="2095" y="2665"/>
                  </a:lnTo>
                  <a:lnTo>
                    <a:pt x="2102" y="2663"/>
                  </a:lnTo>
                  <a:lnTo>
                    <a:pt x="2109" y="2665"/>
                  </a:lnTo>
                  <a:lnTo>
                    <a:pt x="2113" y="2672"/>
                  </a:lnTo>
                  <a:lnTo>
                    <a:pt x="2202" y="2841"/>
                  </a:lnTo>
                  <a:lnTo>
                    <a:pt x="2277" y="2798"/>
                  </a:lnTo>
                  <a:lnTo>
                    <a:pt x="2350" y="2752"/>
                  </a:lnTo>
                  <a:lnTo>
                    <a:pt x="2420" y="2700"/>
                  </a:lnTo>
                  <a:lnTo>
                    <a:pt x="2302" y="2546"/>
                  </a:lnTo>
                  <a:lnTo>
                    <a:pt x="2300" y="2540"/>
                  </a:lnTo>
                  <a:lnTo>
                    <a:pt x="2300" y="2533"/>
                  </a:lnTo>
                  <a:lnTo>
                    <a:pt x="2305" y="2526"/>
                  </a:lnTo>
                  <a:lnTo>
                    <a:pt x="2312" y="2524"/>
                  </a:lnTo>
                  <a:lnTo>
                    <a:pt x="2319" y="2524"/>
                  </a:lnTo>
                  <a:lnTo>
                    <a:pt x="2325" y="2529"/>
                  </a:lnTo>
                  <a:lnTo>
                    <a:pt x="2442" y="2682"/>
                  </a:lnTo>
                  <a:lnTo>
                    <a:pt x="2494" y="2637"/>
                  </a:lnTo>
                  <a:lnTo>
                    <a:pt x="2544" y="2588"/>
                  </a:lnTo>
                  <a:lnTo>
                    <a:pt x="2592" y="2536"/>
                  </a:lnTo>
                  <a:lnTo>
                    <a:pt x="2637" y="2481"/>
                  </a:lnTo>
                  <a:lnTo>
                    <a:pt x="2491" y="2360"/>
                  </a:lnTo>
                  <a:lnTo>
                    <a:pt x="2487" y="2354"/>
                  </a:lnTo>
                  <a:lnTo>
                    <a:pt x="2487" y="2346"/>
                  </a:lnTo>
                  <a:lnTo>
                    <a:pt x="2490" y="2340"/>
                  </a:lnTo>
                  <a:lnTo>
                    <a:pt x="2495" y="2335"/>
                  </a:lnTo>
                  <a:lnTo>
                    <a:pt x="2503" y="2335"/>
                  </a:lnTo>
                  <a:lnTo>
                    <a:pt x="2510" y="2338"/>
                  </a:lnTo>
                  <a:lnTo>
                    <a:pt x="2654" y="2459"/>
                  </a:lnTo>
                  <a:lnTo>
                    <a:pt x="2694" y="2403"/>
                  </a:lnTo>
                  <a:lnTo>
                    <a:pt x="2732" y="2344"/>
                  </a:lnTo>
                  <a:lnTo>
                    <a:pt x="2766" y="2284"/>
                  </a:lnTo>
                  <a:lnTo>
                    <a:pt x="2799" y="2222"/>
                  </a:lnTo>
                  <a:lnTo>
                    <a:pt x="2637" y="2135"/>
                  </a:lnTo>
                  <a:lnTo>
                    <a:pt x="2631" y="2129"/>
                  </a:lnTo>
                  <a:lnTo>
                    <a:pt x="2629" y="2123"/>
                  </a:lnTo>
                  <a:lnTo>
                    <a:pt x="2631" y="2116"/>
                  </a:lnTo>
                  <a:lnTo>
                    <a:pt x="2636" y="2110"/>
                  </a:lnTo>
                  <a:lnTo>
                    <a:pt x="2642" y="2108"/>
                  </a:lnTo>
                  <a:lnTo>
                    <a:pt x="2650" y="2110"/>
                  </a:lnTo>
                  <a:lnTo>
                    <a:pt x="2811" y="2196"/>
                  </a:lnTo>
                  <a:lnTo>
                    <a:pt x="2839" y="2127"/>
                  </a:lnTo>
                  <a:lnTo>
                    <a:pt x="2865" y="2056"/>
                  </a:lnTo>
                  <a:lnTo>
                    <a:pt x="2885" y="1984"/>
                  </a:lnTo>
                  <a:lnTo>
                    <a:pt x="2903" y="1909"/>
                  </a:lnTo>
                  <a:lnTo>
                    <a:pt x="2728" y="1875"/>
                  </a:lnTo>
                  <a:lnTo>
                    <a:pt x="2725" y="1874"/>
                  </a:lnTo>
                  <a:lnTo>
                    <a:pt x="2722" y="1872"/>
                  </a:lnTo>
                  <a:lnTo>
                    <a:pt x="2720" y="1869"/>
                  </a:lnTo>
                  <a:lnTo>
                    <a:pt x="2717" y="1866"/>
                  </a:lnTo>
                  <a:lnTo>
                    <a:pt x="2716" y="1862"/>
                  </a:lnTo>
                  <a:lnTo>
                    <a:pt x="2716" y="1859"/>
                  </a:lnTo>
                  <a:lnTo>
                    <a:pt x="2718" y="1855"/>
                  </a:lnTo>
                  <a:lnTo>
                    <a:pt x="2722" y="1851"/>
                  </a:lnTo>
                  <a:lnTo>
                    <a:pt x="2725" y="1849"/>
                  </a:lnTo>
                  <a:lnTo>
                    <a:pt x="2729" y="1848"/>
                  </a:lnTo>
                  <a:lnTo>
                    <a:pt x="2733" y="1848"/>
                  </a:lnTo>
                  <a:lnTo>
                    <a:pt x="2908" y="1881"/>
                  </a:lnTo>
                  <a:lnTo>
                    <a:pt x="2918" y="1821"/>
                  </a:lnTo>
                  <a:lnTo>
                    <a:pt x="2926" y="1760"/>
                  </a:lnTo>
                  <a:lnTo>
                    <a:pt x="2931" y="1698"/>
                  </a:lnTo>
                  <a:lnTo>
                    <a:pt x="2701" y="1698"/>
                  </a:lnTo>
                  <a:lnTo>
                    <a:pt x="2683" y="1695"/>
                  </a:lnTo>
                  <a:lnTo>
                    <a:pt x="2667" y="1689"/>
                  </a:lnTo>
                  <a:lnTo>
                    <a:pt x="2654" y="1677"/>
                  </a:lnTo>
                  <a:lnTo>
                    <a:pt x="2642" y="1664"/>
                  </a:lnTo>
                  <a:lnTo>
                    <a:pt x="2636" y="1648"/>
                  </a:lnTo>
                  <a:lnTo>
                    <a:pt x="2634" y="1628"/>
                  </a:lnTo>
                  <a:lnTo>
                    <a:pt x="2636" y="1610"/>
                  </a:lnTo>
                  <a:lnTo>
                    <a:pt x="2642" y="1594"/>
                  </a:lnTo>
                  <a:lnTo>
                    <a:pt x="2654" y="1581"/>
                  </a:lnTo>
                  <a:lnTo>
                    <a:pt x="2667" y="1569"/>
                  </a:lnTo>
                  <a:lnTo>
                    <a:pt x="2683" y="1562"/>
                  </a:lnTo>
                  <a:lnTo>
                    <a:pt x="2701" y="1559"/>
                  </a:lnTo>
                  <a:lnTo>
                    <a:pt x="2931" y="1559"/>
                  </a:lnTo>
                  <a:lnTo>
                    <a:pt x="2926" y="1502"/>
                  </a:lnTo>
                  <a:lnTo>
                    <a:pt x="2919" y="1444"/>
                  </a:lnTo>
                  <a:lnTo>
                    <a:pt x="2910" y="1388"/>
                  </a:lnTo>
                  <a:lnTo>
                    <a:pt x="2733" y="1422"/>
                  </a:lnTo>
                  <a:lnTo>
                    <a:pt x="2732" y="1422"/>
                  </a:lnTo>
                  <a:lnTo>
                    <a:pt x="2731" y="1422"/>
                  </a:lnTo>
                  <a:lnTo>
                    <a:pt x="2727" y="1422"/>
                  </a:lnTo>
                  <a:lnTo>
                    <a:pt x="2724" y="1420"/>
                  </a:lnTo>
                  <a:lnTo>
                    <a:pt x="2721" y="1418"/>
                  </a:lnTo>
                  <a:lnTo>
                    <a:pt x="2718" y="1415"/>
                  </a:lnTo>
                  <a:lnTo>
                    <a:pt x="2716" y="1410"/>
                  </a:lnTo>
                  <a:lnTo>
                    <a:pt x="2716" y="1407"/>
                  </a:lnTo>
                  <a:lnTo>
                    <a:pt x="2717" y="1403"/>
                  </a:lnTo>
                  <a:lnTo>
                    <a:pt x="2720" y="1400"/>
                  </a:lnTo>
                  <a:lnTo>
                    <a:pt x="2722" y="1398"/>
                  </a:lnTo>
                  <a:lnTo>
                    <a:pt x="2725" y="1395"/>
                  </a:lnTo>
                  <a:lnTo>
                    <a:pt x="2728" y="1394"/>
                  </a:lnTo>
                  <a:lnTo>
                    <a:pt x="2905" y="1360"/>
                  </a:lnTo>
                  <a:lnTo>
                    <a:pt x="2889" y="1286"/>
                  </a:lnTo>
                  <a:lnTo>
                    <a:pt x="2868" y="1213"/>
                  </a:lnTo>
                  <a:lnTo>
                    <a:pt x="2844" y="1140"/>
                  </a:lnTo>
                  <a:lnTo>
                    <a:pt x="2815" y="1071"/>
                  </a:lnTo>
                  <a:lnTo>
                    <a:pt x="2650" y="1159"/>
                  </a:lnTo>
                  <a:lnTo>
                    <a:pt x="2646" y="1160"/>
                  </a:lnTo>
                  <a:lnTo>
                    <a:pt x="2643" y="1161"/>
                  </a:lnTo>
                  <a:lnTo>
                    <a:pt x="2639" y="1160"/>
                  </a:lnTo>
                  <a:lnTo>
                    <a:pt x="2636" y="1159"/>
                  </a:lnTo>
                  <a:lnTo>
                    <a:pt x="2633" y="1157"/>
                  </a:lnTo>
                  <a:lnTo>
                    <a:pt x="2631" y="1154"/>
                  </a:lnTo>
                  <a:lnTo>
                    <a:pt x="2629" y="1147"/>
                  </a:lnTo>
                  <a:lnTo>
                    <a:pt x="2631" y="1139"/>
                  </a:lnTo>
                  <a:lnTo>
                    <a:pt x="2637" y="1135"/>
                  </a:lnTo>
                  <a:lnTo>
                    <a:pt x="2803" y="1046"/>
                  </a:lnTo>
                  <a:lnTo>
                    <a:pt x="2772" y="983"/>
                  </a:lnTo>
                  <a:lnTo>
                    <a:pt x="2737" y="922"/>
                  </a:lnTo>
                  <a:lnTo>
                    <a:pt x="2700" y="863"/>
                  </a:lnTo>
                  <a:lnTo>
                    <a:pt x="2659" y="805"/>
                  </a:lnTo>
                  <a:lnTo>
                    <a:pt x="2509" y="932"/>
                  </a:lnTo>
                  <a:lnTo>
                    <a:pt x="2506" y="934"/>
                  </a:lnTo>
                  <a:lnTo>
                    <a:pt x="2504" y="935"/>
                  </a:lnTo>
                  <a:lnTo>
                    <a:pt x="2500" y="935"/>
                  </a:lnTo>
                  <a:lnTo>
                    <a:pt x="2496" y="935"/>
                  </a:lnTo>
                  <a:lnTo>
                    <a:pt x="2493" y="933"/>
                  </a:lnTo>
                  <a:lnTo>
                    <a:pt x="2490" y="930"/>
                  </a:lnTo>
                  <a:lnTo>
                    <a:pt x="2487" y="923"/>
                  </a:lnTo>
                  <a:lnTo>
                    <a:pt x="2487" y="916"/>
                  </a:lnTo>
                  <a:lnTo>
                    <a:pt x="2491" y="910"/>
                  </a:lnTo>
                  <a:lnTo>
                    <a:pt x="2642" y="784"/>
                  </a:lnTo>
                  <a:lnTo>
                    <a:pt x="2597" y="729"/>
                  </a:lnTo>
                  <a:lnTo>
                    <a:pt x="2551" y="676"/>
                  </a:lnTo>
                  <a:lnTo>
                    <a:pt x="2500" y="626"/>
                  </a:lnTo>
                  <a:lnTo>
                    <a:pt x="2448" y="580"/>
                  </a:lnTo>
                  <a:lnTo>
                    <a:pt x="2324" y="740"/>
                  </a:lnTo>
                  <a:lnTo>
                    <a:pt x="2321" y="743"/>
                  </a:lnTo>
                  <a:lnTo>
                    <a:pt x="2318" y="746"/>
                  </a:lnTo>
                  <a:lnTo>
                    <a:pt x="2314" y="746"/>
                  </a:lnTo>
                  <a:lnTo>
                    <a:pt x="2311" y="746"/>
                  </a:lnTo>
                  <a:lnTo>
                    <a:pt x="2307" y="745"/>
                  </a:lnTo>
                  <a:lnTo>
                    <a:pt x="2304" y="743"/>
                  </a:lnTo>
                  <a:lnTo>
                    <a:pt x="2300" y="737"/>
                  </a:lnTo>
                  <a:lnTo>
                    <a:pt x="2299" y="731"/>
                  </a:lnTo>
                  <a:lnTo>
                    <a:pt x="2302" y="723"/>
                  </a:lnTo>
                  <a:lnTo>
                    <a:pt x="2425" y="563"/>
                  </a:lnTo>
                  <a:lnTo>
                    <a:pt x="2373" y="523"/>
                  </a:lnTo>
                  <a:lnTo>
                    <a:pt x="2320" y="486"/>
                  </a:lnTo>
                  <a:lnTo>
                    <a:pt x="2264" y="451"/>
                  </a:lnTo>
                  <a:lnTo>
                    <a:pt x="2206" y="419"/>
                  </a:lnTo>
                  <a:lnTo>
                    <a:pt x="2113" y="599"/>
                  </a:lnTo>
                  <a:lnTo>
                    <a:pt x="2111" y="602"/>
                  </a:lnTo>
                  <a:lnTo>
                    <a:pt x="2108" y="604"/>
                  </a:lnTo>
                  <a:lnTo>
                    <a:pt x="2105" y="606"/>
                  </a:lnTo>
                  <a:lnTo>
                    <a:pt x="2101" y="606"/>
                  </a:lnTo>
                  <a:lnTo>
                    <a:pt x="2098" y="606"/>
                  </a:lnTo>
                  <a:lnTo>
                    <a:pt x="2095" y="605"/>
                  </a:lnTo>
                  <a:lnTo>
                    <a:pt x="2089" y="600"/>
                  </a:lnTo>
                  <a:lnTo>
                    <a:pt x="2087" y="592"/>
                  </a:lnTo>
                  <a:lnTo>
                    <a:pt x="2088" y="585"/>
                  </a:lnTo>
                  <a:lnTo>
                    <a:pt x="2182" y="406"/>
                  </a:lnTo>
                  <a:lnTo>
                    <a:pt x="2118" y="377"/>
                  </a:lnTo>
                  <a:lnTo>
                    <a:pt x="2051" y="349"/>
                  </a:lnTo>
                  <a:lnTo>
                    <a:pt x="1982" y="325"/>
                  </a:lnTo>
                  <a:lnTo>
                    <a:pt x="1912" y="306"/>
                  </a:lnTo>
                  <a:lnTo>
                    <a:pt x="1875" y="521"/>
                  </a:lnTo>
                  <a:lnTo>
                    <a:pt x="1874" y="525"/>
                  </a:lnTo>
                  <a:lnTo>
                    <a:pt x="1870" y="529"/>
                  </a:lnTo>
                  <a:lnTo>
                    <a:pt x="1868" y="531"/>
                  </a:lnTo>
                  <a:lnTo>
                    <a:pt x="1864" y="533"/>
                  </a:lnTo>
                  <a:lnTo>
                    <a:pt x="1860" y="533"/>
                  </a:lnTo>
                  <a:lnTo>
                    <a:pt x="1858" y="533"/>
                  </a:lnTo>
                  <a:lnTo>
                    <a:pt x="1855" y="532"/>
                  </a:lnTo>
                  <a:lnTo>
                    <a:pt x="1852" y="530"/>
                  </a:lnTo>
                  <a:lnTo>
                    <a:pt x="1850" y="527"/>
                  </a:lnTo>
                  <a:lnTo>
                    <a:pt x="1847" y="523"/>
                  </a:lnTo>
                  <a:lnTo>
                    <a:pt x="1846" y="520"/>
                  </a:lnTo>
                  <a:lnTo>
                    <a:pt x="1846" y="516"/>
                  </a:lnTo>
                  <a:lnTo>
                    <a:pt x="1885" y="301"/>
                  </a:lnTo>
                  <a:lnTo>
                    <a:pt x="1813" y="287"/>
                  </a:lnTo>
                  <a:lnTo>
                    <a:pt x="1740" y="277"/>
                  </a:lnTo>
                  <a:lnTo>
                    <a:pt x="1665" y="270"/>
                  </a:lnTo>
                  <a:lnTo>
                    <a:pt x="1666" y="271"/>
                  </a:lnTo>
                  <a:lnTo>
                    <a:pt x="1666" y="273"/>
                  </a:lnTo>
                  <a:lnTo>
                    <a:pt x="1666" y="527"/>
                  </a:lnTo>
                  <a:lnTo>
                    <a:pt x="1664" y="545"/>
                  </a:lnTo>
                  <a:lnTo>
                    <a:pt x="1657" y="562"/>
                  </a:lnTo>
                  <a:lnTo>
                    <a:pt x="1646" y="575"/>
                  </a:lnTo>
                  <a:lnTo>
                    <a:pt x="1633" y="586"/>
                  </a:lnTo>
                  <a:lnTo>
                    <a:pt x="1616" y="594"/>
                  </a:lnTo>
                  <a:lnTo>
                    <a:pt x="1598" y="596"/>
                  </a:lnTo>
                  <a:lnTo>
                    <a:pt x="1580" y="594"/>
                  </a:lnTo>
                  <a:lnTo>
                    <a:pt x="1564" y="586"/>
                  </a:lnTo>
                  <a:lnTo>
                    <a:pt x="1550" y="575"/>
                  </a:lnTo>
                  <a:lnTo>
                    <a:pt x="1540" y="562"/>
                  </a:lnTo>
                  <a:lnTo>
                    <a:pt x="1532" y="545"/>
                  </a:lnTo>
                  <a:lnTo>
                    <a:pt x="1530" y="527"/>
                  </a:lnTo>
                  <a:lnTo>
                    <a:pt x="1530" y="273"/>
                  </a:lnTo>
                  <a:lnTo>
                    <a:pt x="1530" y="272"/>
                  </a:lnTo>
                  <a:lnTo>
                    <a:pt x="1530" y="271"/>
                  </a:lnTo>
                  <a:lnTo>
                    <a:pt x="1531" y="270"/>
                  </a:lnTo>
                  <a:close/>
                  <a:moveTo>
                    <a:pt x="1598" y="0"/>
                  </a:moveTo>
                  <a:lnTo>
                    <a:pt x="1699" y="3"/>
                  </a:lnTo>
                  <a:lnTo>
                    <a:pt x="1798" y="13"/>
                  </a:lnTo>
                  <a:lnTo>
                    <a:pt x="1895" y="28"/>
                  </a:lnTo>
                  <a:lnTo>
                    <a:pt x="1991" y="50"/>
                  </a:lnTo>
                  <a:lnTo>
                    <a:pt x="2084" y="77"/>
                  </a:lnTo>
                  <a:lnTo>
                    <a:pt x="2175" y="110"/>
                  </a:lnTo>
                  <a:lnTo>
                    <a:pt x="2264" y="148"/>
                  </a:lnTo>
                  <a:lnTo>
                    <a:pt x="2349" y="190"/>
                  </a:lnTo>
                  <a:lnTo>
                    <a:pt x="2432" y="239"/>
                  </a:lnTo>
                  <a:lnTo>
                    <a:pt x="2511" y="291"/>
                  </a:lnTo>
                  <a:lnTo>
                    <a:pt x="2587" y="349"/>
                  </a:lnTo>
                  <a:lnTo>
                    <a:pt x="2659" y="411"/>
                  </a:lnTo>
                  <a:lnTo>
                    <a:pt x="2728" y="477"/>
                  </a:lnTo>
                  <a:lnTo>
                    <a:pt x="2793" y="547"/>
                  </a:lnTo>
                  <a:lnTo>
                    <a:pt x="2853" y="621"/>
                  </a:lnTo>
                  <a:lnTo>
                    <a:pt x="2909" y="698"/>
                  </a:lnTo>
                  <a:lnTo>
                    <a:pt x="2962" y="779"/>
                  </a:lnTo>
                  <a:lnTo>
                    <a:pt x="3008" y="863"/>
                  </a:lnTo>
                  <a:lnTo>
                    <a:pt x="3051" y="950"/>
                  </a:lnTo>
                  <a:lnTo>
                    <a:pt x="3088" y="1040"/>
                  </a:lnTo>
                  <a:lnTo>
                    <a:pt x="3120" y="1133"/>
                  </a:lnTo>
                  <a:lnTo>
                    <a:pt x="3147" y="1227"/>
                  </a:lnTo>
                  <a:lnTo>
                    <a:pt x="3168" y="1325"/>
                  </a:lnTo>
                  <a:lnTo>
                    <a:pt x="3184" y="1424"/>
                  </a:lnTo>
                  <a:lnTo>
                    <a:pt x="3192" y="1526"/>
                  </a:lnTo>
                  <a:lnTo>
                    <a:pt x="3195" y="1628"/>
                  </a:lnTo>
                  <a:lnTo>
                    <a:pt x="3192" y="1732"/>
                  </a:lnTo>
                  <a:lnTo>
                    <a:pt x="3184" y="1833"/>
                  </a:lnTo>
                  <a:lnTo>
                    <a:pt x="3168" y="1933"/>
                  </a:lnTo>
                  <a:lnTo>
                    <a:pt x="3147" y="2029"/>
                  </a:lnTo>
                  <a:lnTo>
                    <a:pt x="3120" y="2125"/>
                  </a:lnTo>
                  <a:lnTo>
                    <a:pt x="3088" y="2218"/>
                  </a:lnTo>
                  <a:lnTo>
                    <a:pt x="3051" y="2307"/>
                  </a:lnTo>
                  <a:lnTo>
                    <a:pt x="3008" y="2394"/>
                  </a:lnTo>
                  <a:lnTo>
                    <a:pt x="2962" y="2478"/>
                  </a:lnTo>
                  <a:lnTo>
                    <a:pt x="2909" y="2559"/>
                  </a:lnTo>
                  <a:lnTo>
                    <a:pt x="2853" y="2637"/>
                  </a:lnTo>
                  <a:lnTo>
                    <a:pt x="2793" y="2710"/>
                  </a:lnTo>
                  <a:lnTo>
                    <a:pt x="2728" y="2780"/>
                  </a:lnTo>
                  <a:lnTo>
                    <a:pt x="2659" y="2846"/>
                  </a:lnTo>
                  <a:lnTo>
                    <a:pt x="2587" y="2908"/>
                  </a:lnTo>
                  <a:lnTo>
                    <a:pt x="2511" y="2965"/>
                  </a:lnTo>
                  <a:lnTo>
                    <a:pt x="2432" y="3019"/>
                  </a:lnTo>
                  <a:lnTo>
                    <a:pt x="2349" y="3066"/>
                  </a:lnTo>
                  <a:lnTo>
                    <a:pt x="2264" y="3110"/>
                  </a:lnTo>
                  <a:lnTo>
                    <a:pt x="2175" y="3148"/>
                  </a:lnTo>
                  <a:lnTo>
                    <a:pt x="2084" y="3180"/>
                  </a:lnTo>
                  <a:lnTo>
                    <a:pt x="1991" y="3208"/>
                  </a:lnTo>
                  <a:lnTo>
                    <a:pt x="1895" y="3229"/>
                  </a:lnTo>
                  <a:lnTo>
                    <a:pt x="1798" y="3245"/>
                  </a:lnTo>
                  <a:lnTo>
                    <a:pt x="1699" y="3255"/>
                  </a:lnTo>
                  <a:lnTo>
                    <a:pt x="1598" y="3258"/>
                  </a:lnTo>
                  <a:lnTo>
                    <a:pt x="1497" y="3255"/>
                  </a:lnTo>
                  <a:lnTo>
                    <a:pt x="1398" y="3245"/>
                  </a:lnTo>
                  <a:lnTo>
                    <a:pt x="1300" y="3229"/>
                  </a:lnTo>
                  <a:lnTo>
                    <a:pt x="1205" y="3208"/>
                  </a:lnTo>
                  <a:lnTo>
                    <a:pt x="1111" y="3180"/>
                  </a:lnTo>
                  <a:lnTo>
                    <a:pt x="1020" y="3148"/>
                  </a:lnTo>
                  <a:lnTo>
                    <a:pt x="933" y="3110"/>
                  </a:lnTo>
                  <a:lnTo>
                    <a:pt x="847" y="3066"/>
                  </a:lnTo>
                  <a:lnTo>
                    <a:pt x="765" y="3019"/>
                  </a:lnTo>
                  <a:lnTo>
                    <a:pt x="685" y="2965"/>
                  </a:lnTo>
                  <a:lnTo>
                    <a:pt x="609" y="2908"/>
                  </a:lnTo>
                  <a:lnTo>
                    <a:pt x="537" y="2846"/>
                  </a:lnTo>
                  <a:lnTo>
                    <a:pt x="468" y="2780"/>
                  </a:lnTo>
                  <a:lnTo>
                    <a:pt x="404" y="2710"/>
                  </a:lnTo>
                  <a:lnTo>
                    <a:pt x="343" y="2637"/>
                  </a:lnTo>
                  <a:lnTo>
                    <a:pt x="287" y="2559"/>
                  </a:lnTo>
                  <a:lnTo>
                    <a:pt x="235" y="2478"/>
                  </a:lnTo>
                  <a:lnTo>
                    <a:pt x="188" y="2394"/>
                  </a:lnTo>
                  <a:lnTo>
                    <a:pt x="145" y="2307"/>
                  </a:lnTo>
                  <a:lnTo>
                    <a:pt x="108" y="2218"/>
                  </a:lnTo>
                  <a:lnTo>
                    <a:pt x="76" y="2125"/>
                  </a:lnTo>
                  <a:lnTo>
                    <a:pt x="49" y="2029"/>
                  </a:lnTo>
                  <a:lnTo>
                    <a:pt x="28" y="1933"/>
                  </a:lnTo>
                  <a:lnTo>
                    <a:pt x="12" y="1833"/>
                  </a:lnTo>
                  <a:lnTo>
                    <a:pt x="3" y="1732"/>
                  </a:lnTo>
                  <a:lnTo>
                    <a:pt x="0" y="1628"/>
                  </a:lnTo>
                  <a:lnTo>
                    <a:pt x="3" y="1526"/>
                  </a:lnTo>
                  <a:lnTo>
                    <a:pt x="12" y="1424"/>
                  </a:lnTo>
                  <a:lnTo>
                    <a:pt x="28" y="1325"/>
                  </a:lnTo>
                  <a:lnTo>
                    <a:pt x="49" y="1227"/>
                  </a:lnTo>
                  <a:lnTo>
                    <a:pt x="76" y="1133"/>
                  </a:lnTo>
                  <a:lnTo>
                    <a:pt x="108" y="1040"/>
                  </a:lnTo>
                  <a:lnTo>
                    <a:pt x="145" y="950"/>
                  </a:lnTo>
                  <a:lnTo>
                    <a:pt x="188" y="863"/>
                  </a:lnTo>
                  <a:lnTo>
                    <a:pt x="235" y="779"/>
                  </a:lnTo>
                  <a:lnTo>
                    <a:pt x="287" y="698"/>
                  </a:lnTo>
                  <a:lnTo>
                    <a:pt x="343" y="621"/>
                  </a:lnTo>
                  <a:lnTo>
                    <a:pt x="404" y="547"/>
                  </a:lnTo>
                  <a:lnTo>
                    <a:pt x="468" y="477"/>
                  </a:lnTo>
                  <a:lnTo>
                    <a:pt x="537" y="411"/>
                  </a:lnTo>
                  <a:lnTo>
                    <a:pt x="609" y="349"/>
                  </a:lnTo>
                  <a:lnTo>
                    <a:pt x="685" y="291"/>
                  </a:lnTo>
                  <a:lnTo>
                    <a:pt x="765" y="239"/>
                  </a:lnTo>
                  <a:lnTo>
                    <a:pt x="847" y="190"/>
                  </a:lnTo>
                  <a:lnTo>
                    <a:pt x="933" y="148"/>
                  </a:lnTo>
                  <a:lnTo>
                    <a:pt x="1020" y="110"/>
                  </a:lnTo>
                  <a:lnTo>
                    <a:pt x="1111" y="77"/>
                  </a:lnTo>
                  <a:lnTo>
                    <a:pt x="1205" y="50"/>
                  </a:lnTo>
                  <a:lnTo>
                    <a:pt x="1300" y="28"/>
                  </a:lnTo>
                  <a:lnTo>
                    <a:pt x="1398" y="13"/>
                  </a:lnTo>
                  <a:lnTo>
                    <a:pt x="1497" y="3"/>
                  </a:lnTo>
                  <a:lnTo>
                    <a:pt x="1598"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8" name="Freeform 32"/>
            <p:cNvSpPr>
              <a:spLocks/>
            </p:cNvSpPr>
            <p:nvPr/>
          </p:nvSpPr>
          <p:spPr bwMode="auto">
            <a:xfrm>
              <a:off x="4335463" y="1825626"/>
              <a:ext cx="515938" cy="471488"/>
            </a:xfrm>
            <a:custGeom>
              <a:avLst/>
              <a:gdLst>
                <a:gd name="T0" fmla="*/ 68 w 1624"/>
                <a:gd name="T1" fmla="*/ 0 h 1484"/>
                <a:gd name="T2" fmla="*/ 84 w 1624"/>
                <a:gd name="T3" fmla="*/ 2 h 1484"/>
                <a:gd name="T4" fmla="*/ 101 w 1624"/>
                <a:gd name="T5" fmla="*/ 9 h 1484"/>
                <a:gd name="T6" fmla="*/ 116 w 1624"/>
                <a:gd name="T7" fmla="*/ 20 h 1484"/>
                <a:gd name="T8" fmla="*/ 641 w 1624"/>
                <a:gd name="T9" fmla="*/ 556 h 1484"/>
                <a:gd name="T10" fmla="*/ 662 w 1624"/>
                <a:gd name="T11" fmla="*/ 550 h 1484"/>
                <a:gd name="T12" fmla="*/ 685 w 1624"/>
                <a:gd name="T13" fmla="*/ 547 h 1484"/>
                <a:gd name="T14" fmla="*/ 712 w 1624"/>
                <a:gd name="T15" fmla="*/ 551 h 1484"/>
                <a:gd name="T16" fmla="*/ 738 w 1624"/>
                <a:gd name="T17" fmla="*/ 559 h 1484"/>
                <a:gd name="T18" fmla="*/ 760 w 1624"/>
                <a:gd name="T19" fmla="*/ 573 h 1484"/>
                <a:gd name="T20" fmla="*/ 780 w 1624"/>
                <a:gd name="T21" fmla="*/ 591 h 1484"/>
                <a:gd name="T22" fmla="*/ 796 w 1624"/>
                <a:gd name="T23" fmla="*/ 612 h 1484"/>
                <a:gd name="T24" fmla="*/ 1556 w 1624"/>
                <a:gd name="T25" fmla="*/ 612 h 1484"/>
                <a:gd name="T26" fmla="*/ 1574 w 1624"/>
                <a:gd name="T27" fmla="*/ 615 h 1484"/>
                <a:gd name="T28" fmla="*/ 1591 w 1624"/>
                <a:gd name="T29" fmla="*/ 622 h 1484"/>
                <a:gd name="T30" fmla="*/ 1604 w 1624"/>
                <a:gd name="T31" fmla="*/ 634 h 1484"/>
                <a:gd name="T32" fmla="*/ 1615 w 1624"/>
                <a:gd name="T33" fmla="*/ 647 h 1484"/>
                <a:gd name="T34" fmla="*/ 1621 w 1624"/>
                <a:gd name="T35" fmla="*/ 663 h 1484"/>
                <a:gd name="T36" fmla="*/ 1624 w 1624"/>
                <a:gd name="T37" fmla="*/ 681 h 1484"/>
                <a:gd name="T38" fmla="*/ 1621 w 1624"/>
                <a:gd name="T39" fmla="*/ 701 h 1484"/>
                <a:gd name="T40" fmla="*/ 1615 w 1624"/>
                <a:gd name="T41" fmla="*/ 717 h 1484"/>
                <a:gd name="T42" fmla="*/ 1604 w 1624"/>
                <a:gd name="T43" fmla="*/ 730 h 1484"/>
                <a:gd name="T44" fmla="*/ 1591 w 1624"/>
                <a:gd name="T45" fmla="*/ 741 h 1484"/>
                <a:gd name="T46" fmla="*/ 1574 w 1624"/>
                <a:gd name="T47" fmla="*/ 748 h 1484"/>
                <a:gd name="T48" fmla="*/ 1556 w 1624"/>
                <a:gd name="T49" fmla="*/ 751 h 1484"/>
                <a:gd name="T50" fmla="*/ 796 w 1624"/>
                <a:gd name="T51" fmla="*/ 751 h 1484"/>
                <a:gd name="T52" fmla="*/ 780 w 1624"/>
                <a:gd name="T53" fmla="*/ 773 h 1484"/>
                <a:gd name="T54" fmla="*/ 760 w 1624"/>
                <a:gd name="T55" fmla="*/ 791 h 1484"/>
                <a:gd name="T56" fmla="*/ 738 w 1624"/>
                <a:gd name="T57" fmla="*/ 805 h 1484"/>
                <a:gd name="T58" fmla="*/ 712 w 1624"/>
                <a:gd name="T59" fmla="*/ 813 h 1484"/>
                <a:gd name="T60" fmla="*/ 685 w 1624"/>
                <a:gd name="T61" fmla="*/ 817 h 1484"/>
                <a:gd name="T62" fmla="*/ 662 w 1624"/>
                <a:gd name="T63" fmla="*/ 814 h 1484"/>
                <a:gd name="T64" fmla="*/ 641 w 1624"/>
                <a:gd name="T65" fmla="*/ 808 h 1484"/>
                <a:gd name="T66" fmla="*/ 268 w 1624"/>
                <a:gd name="T67" fmla="*/ 1484 h 1484"/>
                <a:gd name="T68" fmla="*/ 228 w 1624"/>
                <a:gd name="T69" fmla="*/ 1462 h 1484"/>
                <a:gd name="T70" fmla="*/ 602 w 1624"/>
                <a:gd name="T71" fmla="*/ 786 h 1484"/>
                <a:gd name="T72" fmla="*/ 586 w 1624"/>
                <a:gd name="T73" fmla="*/ 769 h 1484"/>
                <a:gd name="T74" fmla="*/ 572 w 1624"/>
                <a:gd name="T75" fmla="*/ 751 h 1484"/>
                <a:gd name="T76" fmla="*/ 562 w 1624"/>
                <a:gd name="T77" fmla="*/ 729 h 1484"/>
                <a:gd name="T78" fmla="*/ 556 w 1624"/>
                <a:gd name="T79" fmla="*/ 706 h 1484"/>
                <a:gd name="T80" fmla="*/ 553 w 1624"/>
                <a:gd name="T81" fmla="*/ 681 h 1484"/>
                <a:gd name="T82" fmla="*/ 554 w 1624"/>
                <a:gd name="T83" fmla="*/ 677 h 1484"/>
                <a:gd name="T84" fmla="*/ 555 w 1624"/>
                <a:gd name="T85" fmla="*/ 674 h 1484"/>
                <a:gd name="T86" fmla="*/ 556 w 1624"/>
                <a:gd name="T87" fmla="*/ 670 h 1484"/>
                <a:gd name="T88" fmla="*/ 557 w 1624"/>
                <a:gd name="T89" fmla="*/ 665 h 1484"/>
                <a:gd name="T90" fmla="*/ 20 w 1624"/>
                <a:gd name="T91" fmla="*/ 118 h 1484"/>
                <a:gd name="T92" fmla="*/ 8 w 1624"/>
                <a:gd name="T93" fmla="*/ 103 h 1484"/>
                <a:gd name="T94" fmla="*/ 2 w 1624"/>
                <a:gd name="T95" fmla="*/ 86 h 1484"/>
                <a:gd name="T96" fmla="*/ 0 w 1624"/>
                <a:gd name="T97" fmla="*/ 69 h 1484"/>
                <a:gd name="T98" fmla="*/ 2 w 1624"/>
                <a:gd name="T99" fmla="*/ 52 h 1484"/>
                <a:gd name="T100" fmla="*/ 8 w 1624"/>
                <a:gd name="T101" fmla="*/ 35 h 1484"/>
                <a:gd name="T102" fmla="*/ 20 w 1624"/>
                <a:gd name="T103" fmla="*/ 20 h 1484"/>
                <a:gd name="T104" fmla="*/ 34 w 1624"/>
                <a:gd name="T105" fmla="*/ 9 h 1484"/>
                <a:gd name="T106" fmla="*/ 50 w 1624"/>
                <a:gd name="T107" fmla="*/ 2 h 1484"/>
                <a:gd name="T108" fmla="*/ 68 w 1624"/>
                <a:gd name="T109" fmla="*/ 0 h 1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24" h="1484">
                  <a:moveTo>
                    <a:pt x="68" y="0"/>
                  </a:moveTo>
                  <a:lnTo>
                    <a:pt x="84" y="2"/>
                  </a:lnTo>
                  <a:lnTo>
                    <a:pt x="101" y="9"/>
                  </a:lnTo>
                  <a:lnTo>
                    <a:pt x="116" y="20"/>
                  </a:lnTo>
                  <a:lnTo>
                    <a:pt x="641" y="556"/>
                  </a:lnTo>
                  <a:lnTo>
                    <a:pt x="662" y="550"/>
                  </a:lnTo>
                  <a:lnTo>
                    <a:pt x="685" y="547"/>
                  </a:lnTo>
                  <a:lnTo>
                    <a:pt x="712" y="551"/>
                  </a:lnTo>
                  <a:lnTo>
                    <a:pt x="738" y="559"/>
                  </a:lnTo>
                  <a:lnTo>
                    <a:pt x="760" y="573"/>
                  </a:lnTo>
                  <a:lnTo>
                    <a:pt x="780" y="591"/>
                  </a:lnTo>
                  <a:lnTo>
                    <a:pt x="796" y="612"/>
                  </a:lnTo>
                  <a:lnTo>
                    <a:pt x="1556" y="612"/>
                  </a:lnTo>
                  <a:lnTo>
                    <a:pt x="1574" y="615"/>
                  </a:lnTo>
                  <a:lnTo>
                    <a:pt x="1591" y="622"/>
                  </a:lnTo>
                  <a:lnTo>
                    <a:pt x="1604" y="634"/>
                  </a:lnTo>
                  <a:lnTo>
                    <a:pt x="1615" y="647"/>
                  </a:lnTo>
                  <a:lnTo>
                    <a:pt x="1621" y="663"/>
                  </a:lnTo>
                  <a:lnTo>
                    <a:pt x="1624" y="681"/>
                  </a:lnTo>
                  <a:lnTo>
                    <a:pt x="1621" y="701"/>
                  </a:lnTo>
                  <a:lnTo>
                    <a:pt x="1615" y="717"/>
                  </a:lnTo>
                  <a:lnTo>
                    <a:pt x="1604" y="730"/>
                  </a:lnTo>
                  <a:lnTo>
                    <a:pt x="1591" y="741"/>
                  </a:lnTo>
                  <a:lnTo>
                    <a:pt x="1574" y="748"/>
                  </a:lnTo>
                  <a:lnTo>
                    <a:pt x="1556" y="751"/>
                  </a:lnTo>
                  <a:lnTo>
                    <a:pt x="796" y="751"/>
                  </a:lnTo>
                  <a:lnTo>
                    <a:pt x="780" y="773"/>
                  </a:lnTo>
                  <a:lnTo>
                    <a:pt x="760" y="791"/>
                  </a:lnTo>
                  <a:lnTo>
                    <a:pt x="738" y="805"/>
                  </a:lnTo>
                  <a:lnTo>
                    <a:pt x="712" y="813"/>
                  </a:lnTo>
                  <a:lnTo>
                    <a:pt x="685" y="817"/>
                  </a:lnTo>
                  <a:lnTo>
                    <a:pt x="662" y="814"/>
                  </a:lnTo>
                  <a:lnTo>
                    <a:pt x="641" y="808"/>
                  </a:lnTo>
                  <a:lnTo>
                    <a:pt x="268" y="1484"/>
                  </a:lnTo>
                  <a:lnTo>
                    <a:pt x="228" y="1462"/>
                  </a:lnTo>
                  <a:lnTo>
                    <a:pt x="602" y="786"/>
                  </a:lnTo>
                  <a:lnTo>
                    <a:pt x="586" y="769"/>
                  </a:lnTo>
                  <a:lnTo>
                    <a:pt x="572" y="751"/>
                  </a:lnTo>
                  <a:lnTo>
                    <a:pt x="562" y="729"/>
                  </a:lnTo>
                  <a:lnTo>
                    <a:pt x="556" y="706"/>
                  </a:lnTo>
                  <a:lnTo>
                    <a:pt x="553" y="681"/>
                  </a:lnTo>
                  <a:lnTo>
                    <a:pt x="554" y="677"/>
                  </a:lnTo>
                  <a:lnTo>
                    <a:pt x="555" y="674"/>
                  </a:lnTo>
                  <a:lnTo>
                    <a:pt x="556" y="670"/>
                  </a:lnTo>
                  <a:lnTo>
                    <a:pt x="557" y="665"/>
                  </a:lnTo>
                  <a:lnTo>
                    <a:pt x="20" y="118"/>
                  </a:lnTo>
                  <a:lnTo>
                    <a:pt x="8" y="103"/>
                  </a:lnTo>
                  <a:lnTo>
                    <a:pt x="2" y="86"/>
                  </a:lnTo>
                  <a:lnTo>
                    <a:pt x="0" y="69"/>
                  </a:lnTo>
                  <a:lnTo>
                    <a:pt x="2" y="52"/>
                  </a:lnTo>
                  <a:lnTo>
                    <a:pt x="8" y="35"/>
                  </a:lnTo>
                  <a:lnTo>
                    <a:pt x="20" y="20"/>
                  </a:lnTo>
                  <a:lnTo>
                    <a:pt x="34" y="9"/>
                  </a:lnTo>
                  <a:lnTo>
                    <a:pt x="50" y="2"/>
                  </a:lnTo>
                  <a:lnTo>
                    <a:pt x="68"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223380885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anim calcmode="lin" valueType="num">
                                      <p:cBhvr additive="base">
                                        <p:cTn id="11"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15">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5">
                                            <p:txEl>
                                              <p:pRg st="1" end="1"/>
                                            </p:txEl>
                                          </p:spTgt>
                                        </p:tgtEl>
                                        <p:attrNameLst>
                                          <p:attrName>style.visibility</p:attrName>
                                        </p:attrNameLst>
                                      </p:cBhvr>
                                      <p:to>
                                        <p:strVal val="visible"/>
                                      </p:to>
                                    </p:set>
                                    <p:anim calcmode="lin" valueType="num">
                                      <p:cBhvr additive="base">
                                        <p:cTn id="15" dur="500" fill="hold"/>
                                        <p:tgtEl>
                                          <p:spTgt spid="15">
                                            <p:txEl>
                                              <p:pRg st="1" end="1"/>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5">
                                            <p:txEl>
                                              <p:pRg st="1" end="1"/>
                                            </p:txEl>
                                          </p:spTgt>
                                        </p:tgtEl>
                                        <p:attrNameLst>
                                          <p:attrName>ppt_y</p:attrName>
                                        </p:attrNameLst>
                                      </p:cBhvr>
                                      <p:tavLst>
                                        <p:tav tm="0">
                                          <p:val>
                                            <p:strVal val="#ppt_y"/>
                                          </p:val>
                                        </p:tav>
                                        <p:tav tm="100000">
                                          <p:val>
                                            <p:strVal val="#ppt_y"/>
                                          </p:val>
                                        </p:tav>
                                      </p:tavLst>
                                    </p:anim>
                                  </p:childTnLst>
                                </p:cTn>
                              </p:par>
                              <p:par>
                                <p:cTn id="17" presetID="21" presetClass="entr" presetSubtype="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heel(1)">
                                      <p:cBhvr>
                                        <p:cTn id="19" dur="1500"/>
                                        <p:tgtEl>
                                          <p:spTgt spid="6"/>
                                        </p:tgtEl>
                                      </p:cBhvr>
                                    </p:animEffect>
                                  </p:childTnLst>
                                </p:cTn>
                              </p:par>
                            </p:childTnLst>
                          </p:cTn>
                        </p:par>
                        <p:par>
                          <p:cTn id="20" fill="hold">
                            <p:stCondLst>
                              <p:cond delay="1500"/>
                            </p:stCondLst>
                            <p:childTnLst>
                              <p:par>
                                <p:cTn id="21" presetID="2" presetClass="entr" presetSubtype="4"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ppt_x"/>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p:bldP spid="16"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51522" y="4033506"/>
            <a:ext cx="6841067" cy="553974"/>
          </a:xfrm>
          <a:prstGeom prst="rect">
            <a:avLst/>
          </a:prstGeom>
          <a:noFill/>
        </p:spPr>
        <p:txBody>
          <a:bodyPr wrap="square" lIns="91418" tIns="45708" rIns="91418" bIns="45708" rtlCol="0">
            <a:spAutoFit/>
          </a:bodyPr>
          <a:lstStyle/>
          <a:p>
            <a:pPr algn="ctr"/>
            <a:r>
              <a:rPr lang="en-US" sz="1000" dirty="0">
                <a:solidFill>
                  <a:schemeClr val="bg2"/>
                </a:solidFill>
              </a:rPr>
              <a:t>We are an independent, private and rapidly growing company, specializing in transport of vehicles on car haulers.</a:t>
            </a:r>
            <a:br>
              <a:rPr lang="pl-PL" sz="1000" dirty="0">
                <a:solidFill>
                  <a:schemeClr val="bg2"/>
                </a:solidFill>
              </a:rPr>
            </a:br>
            <a:r>
              <a:rPr lang="en-US" sz="1000" dirty="0">
                <a:solidFill>
                  <a:schemeClr val="bg2"/>
                </a:solidFill>
              </a:rPr>
              <a:t>Our company is based on tractors of the following brands: Mercedes, Scania and Iveco which are equipped with the following trailers: </a:t>
            </a:r>
            <a:r>
              <a:rPr lang="en-US" sz="1000" dirty="0" err="1">
                <a:solidFill>
                  <a:schemeClr val="bg2"/>
                </a:solidFill>
              </a:rPr>
              <a:t>Kässbohrer</a:t>
            </a:r>
            <a:r>
              <a:rPr lang="en-US" sz="1000" dirty="0">
                <a:solidFill>
                  <a:schemeClr val="bg2"/>
                </a:solidFill>
              </a:rPr>
              <a:t>, </a:t>
            </a:r>
            <a:r>
              <a:rPr lang="en-US" sz="1000" dirty="0" err="1">
                <a:solidFill>
                  <a:schemeClr val="bg2"/>
                </a:solidFill>
              </a:rPr>
              <a:t>Rolfo</a:t>
            </a:r>
            <a:r>
              <a:rPr lang="en-US" sz="1000" dirty="0">
                <a:solidFill>
                  <a:schemeClr val="bg2"/>
                </a:solidFill>
              </a:rPr>
              <a:t>, </a:t>
            </a:r>
            <a:r>
              <a:rPr lang="en-US" sz="1000" dirty="0" err="1">
                <a:solidFill>
                  <a:schemeClr val="bg2"/>
                </a:solidFill>
              </a:rPr>
              <a:t>Eurolohr</a:t>
            </a:r>
            <a:r>
              <a:rPr lang="en-US" sz="1000" dirty="0">
                <a:solidFill>
                  <a:schemeClr val="bg2"/>
                </a:solidFill>
              </a:rPr>
              <a:t> and Rimo.</a:t>
            </a:r>
          </a:p>
        </p:txBody>
      </p:sp>
      <p:pic>
        <p:nvPicPr>
          <p:cNvPr id="3" name="Obraz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32409"/>
            <a:ext cx="9144000" cy="2843212"/>
          </a:xfrm>
          <a:prstGeom prst="rect">
            <a:avLst/>
          </a:prstGeom>
        </p:spPr>
      </p:pic>
    </p:spTree>
    <p:extLst>
      <p:ext uri="{BB962C8B-B14F-4D97-AF65-F5344CB8AC3E}">
        <p14:creationId xmlns:p14="http://schemas.microsoft.com/office/powerpoint/2010/main" val="16947319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Zástupný symbol obsahu 7"/>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0" y="-4186"/>
            <a:ext cx="9144000" cy="4370832"/>
          </a:xfrm>
        </p:spPr>
      </p:pic>
      <p:sp>
        <p:nvSpPr>
          <p:cNvPr id="6" name="Footer Placeholder 5"/>
          <p:cNvSpPr>
            <a:spLocks noGrp="1"/>
          </p:cNvSpPr>
          <p:nvPr>
            <p:ph type="ftr" sz="quarter" idx="17"/>
          </p:nvPr>
        </p:nvSpPr>
        <p:spPr/>
        <p:txBody>
          <a:bodyPr/>
          <a:lstStyle/>
          <a:p>
            <a:r>
              <a:rPr lang="en-US" dirty="0"/>
              <a:t>www.</a:t>
            </a:r>
            <a:r>
              <a:rPr lang="pl-PL" dirty="0"/>
              <a:t>transhad.com</a:t>
            </a:r>
            <a:endParaRPr lang="en-US" dirty="0"/>
          </a:p>
        </p:txBody>
      </p:sp>
      <p:sp>
        <p:nvSpPr>
          <p:cNvPr id="2" name="Rectangle 1"/>
          <p:cNvSpPr/>
          <p:nvPr/>
        </p:nvSpPr>
        <p:spPr>
          <a:xfrm>
            <a:off x="5378453" y="3535680"/>
            <a:ext cx="3519900" cy="836300"/>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lIns="251938" tIns="187154" rIns="251938" bIns="0" rtlCol="0" anchor="t" anchorCtr="0"/>
          <a:lstStyle/>
          <a:p>
            <a:r>
              <a:rPr lang="en-US" sz="1000" dirty="0"/>
              <a:t>We adhere to the European standards referring to environment protection. All our vehicles meet the western standards EURO6 and EURO5.</a:t>
            </a:r>
            <a:endParaRPr lang="pl-PL" sz="1000" dirty="0"/>
          </a:p>
        </p:txBody>
      </p:sp>
      <p:sp>
        <p:nvSpPr>
          <p:cNvPr id="5" name="AutoShape 3"/>
          <p:cNvSpPr>
            <a:spLocks noChangeAspect="1" noChangeArrowheads="1" noTextEdit="1"/>
          </p:cNvSpPr>
          <p:nvPr/>
        </p:nvSpPr>
        <p:spPr bwMode="auto">
          <a:xfrm>
            <a:off x="4578353" y="3535680"/>
            <a:ext cx="800100" cy="83630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18" tIns="45708" rIns="91418" bIns="45708" numCol="1" anchor="t" anchorCtr="0" compatLnSpc="1">
            <a:prstTxWarp prst="textNoShape">
              <a:avLst/>
            </a:prstTxWarp>
          </a:bodyPr>
          <a:lstStyle/>
          <a:p>
            <a:endParaRPr lang="en-US" sz="2400"/>
          </a:p>
        </p:txBody>
      </p:sp>
      <p:pic>
        <p:nvPicPr>
          <p:cNvPr id="9" name="Picture Placeholder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44403" y="3719830"/>
            <a:ext cx="468000" cy="468000"/>
          </a:xfrm>
          <a:prstGeom prst="rect">
            <a:avLst/>
          </a:prstGeom>
        </p:spPr>
      </p:pic>
    </p:spTree>
    <p:extLst>
      <p:ext uri="{BB962C8B-B14F-4D97-AF65-F5344CB8AC3E}">
        <p14:creationId xmlns:p14="http://schemas.microsoft.com/office/powerpoint/2010/main" val="78661936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47"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750"/>
                                        <p:tgtEl>
                                          <p:spTgt spid="2"/>
                                        </p:tgtEl>
                                      </p:cBhvr>
                                    </p:animEffect>
                                    <p:anim calcmode="lin" valueType="num">
                                      <p:cBhvr>
                                        <p:cTn id="14" dur="750" fill="hold"/>
                                        <p:tgtEl>
                                          <p:spTgt spid="2"/>
                                        </p:tgtEl>
                                        <p:attrNameLst>
                                          <p:attrName>ppt_x</p:attrName>
                                        </p:attrNameLst>
                                      </p:cBhvr>
                                      <p:tavLst>
                                        <p:tav tm="0">
                                          <p:val>
                                            <p:strVal val="#ppt_x"/>
                                          </p:val>
                                        </p:tav>
                                        <p:tav tm="100000">
                                          <p:val>
                                            <p:strVal val="#ppt_x"/>
                                          </p:val>
                                        </p:tav>
                                      </p:tavLst>
                                    </p:anim>
                                    <p:anim calcmode="lin" valueType="num">
                                      <p:cBhvr>
                                        <p:cTn id="15" dur="750" fill="hold"/>
                                        <p:tgtEl>
                                          <p:spTgt spid="2"/>
                                        </p:tgtEl>
                                        <p:attrNameLst>
                                          <p:attrName>ppt_y</p:attrName>
                                        </p:attrNameLst>
                                      </p:cBhvr>
                                      <p:tavLst>
                                        <p:tav tm="0">
                                          <p:val>
                                            <p:strVal val="#ppt_y-.1"/>
                                          </p:val>
                                        </p:tav>
                                        <p:tav tm="100000">
                                          <p:val>
                                            <p:strVal val="#ppt_y"/>
                                          </p:val>
                                        </p:tav>
                                      </p:tavLst>
                                    </p:anim>
                                  </p:childTnLst>
                                </p:cTn>
                              </p:par>
                              <p:par>
                                <p:cTn id="16" presetID="22" presetClass="entr" presetSubtype="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up)">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7431" y="-686040"/>
            <a:ext cx="5709188" cy="5199260"/>
          </a:xfrm>
          <a:prstGeom prst="rect">
            <a:avLst/>
          </a:prstGeom>
          <a:effectLst/>
        </p:spPr>
      </p:pic>
      <p:sp>
        <p:nvSpPr>
          <p:cNvPr id="8" name="Title 7"/>
          <p:cNvSpPr>
            <a:spLocks noGrp="1"/>
          </p:cNvSpPr>
          <p:nvPr>
            <p:ph type="title"/>
          </p:nvPr>
        </p:nvSpPr>
        <p:spPr>
          <a:xfrm>
            <a:off x="636420" y="2080594"/>
            <a:ext cx="3318894" cy="1820758"/>
          </a:xfrm>
        </p:spPr>
        <p:txBody>
          <a:bodyPr>
            <a:normAutofit/>
          </a:bodyPr>
          <a:lstStyle/>
          <a:p>
            <a:pPr algn="ctr"/>
            <a:r>
              <a:rPr lang="en-US" b="1" dirty="0"/>
              <a:t>We provide transport services around the whole Western Europe.</a:t>
            </a:r>
          </a:p>
        </p:txBody>
      </p:sp>
      <p:sp>
        <p:nvSpPr>
          <p:cNvPr id="14" name="Down Arrow Callout 10"/>
          <p:cNvSpPr/>
          <p:nvPr/>
        </p:nvSpPr>
        <p:spPr>
          <a:xfrm>
            <a:off x="5172909" y="3435558"/>
            <a:ext cx="749966" cy="416654"/>
          </a:xfrm>
          <a:prstGeom prst="downArrowCallou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91418" tIns="45708" rIns="91418" bIns="45708" rtlCol="0" anchor="ctr"/>
          <a:lstStyle/>
          <a:p>
            <a:pPr algn="ctr"/>
            <a:endParaRPr lang="en-US" sz="1000" dirty="0"/>
          </a:p>
        </p:txBody>
      </p:sp>
      <p:sp>
        <p:nvSpPr>
          <p:cNvPr id="18" name="Subtitle 8"/>
          <p:cNvSpPr txBox="1">
            <a:spLocks/>
          </p:cNvSpPr>
          <p:nvPr/>
        </p:nvSpPr>
        <p:spPr>
          <a:xfrm>
            <a:off x="5187763" y="3437360"/>
            <a:ext cx="717909" cy="249207"/>
          </a:xfrm>
          <a:prstGeom prst="rect">
            <a:avLst/>
          </a:prstGeom>
        </p:spPr>
        <p:txBody>
          <a:bodyPr vert="horz" lIns="68564" tIns="34281" rIns="68564" bIns="34281" rtlCol="0">
            <a:noAutofit/>
          </a:bodyPr>
          <a:lstStyle>
            <a:lvl1pPr marL="0" indent="0" algn="l" defTabSz="456947" rtl="0" eaLnBrk="1" latinLnBrk="0" hangingPunct="1">
              <a:lnSpc>
                <a:spcPct val="120000"/>
              </a:lnSpc>
              <a:spcBef>
                <a:spcPct val="20000"/>
              </a:spcBef>
              <a:buFont typeface="Arial"/>
              <a:buNone/>
              <a:defRPr lang="sk-SK" sz="1000" kern="1200">
                <a:solidFill>
                  <a:schemeClr val="tx1"/>
                </a:solidFill>
                <a:latin typeface="Roboto Light"/>
                <a:ea typeface="+mn-ea"/>
                <a:cs typeface="Roboto Light"/>
              </a:defRPr>
            </a:lvl1pPr>
            <a:lvl2pPr marL="456947" indent="0" algn="ctr" defTabSz="456947" rtl="0" eaLnBrk="1" latinLnBrk="0" hangingPunct="1">
              <a:lnSpc>
                <a:spcPct val="120000"/>
              </a:lnSpc>
              <a:spcBef>
                <a:spcPct val="20000"/>
              </a:spcBef>
              <a:buFont typeface="Arial"/>
              <a:buNone/>
              <a:defRPr lang="sk-SK" sz="2000" kern="1200">
                <a:solidFill>
                  <a:schemeClr val="tx1"/>
                </a:solidFill>
                <a:latin typeface="Roboto Light"/>
                <a:ea typeface="+mn-ea"/>
                <a:cs typeface="Roboto Light"/>
              </a:defRPr>
            </a:lvl2pPr>
            <a:lvl3pPr marL="913911" indent="0" algn="ctr" defTabSz="456947" rtl="0" eaLnBrk="1" latinLnBrk="0" hangingPunct="1">
              <a:lnSpc>
                <a:spcPct val="120000"/>
              </a:lnSpc>
              <a:spcBef>
                <a:spcPct val="20000"/>
              </a:spcBef>
              <a:buFont typeface="Arial"/>
              <a:buNone/>
              <a:defRPr lang="sk-SK" sz="1800" kern="1200">
                <a:solidFill>
                  <a:schemeClr val="tx1"/>
                </a:solidFill>
                <a:latin typeface="Roboto Light"/>
                <a:ea typeface="+mn-ea"/>
                <a:cs typeface="Roboto Light"/>
              </a:defRPr>
            </a:lvl3pPr>
            <a:lvl4pPr marL="1370867" indent="0" algn="ctr" defTabSz="456947" rtl="0" eaLnBrk="1" latinLnBrk="0" hangingPunct="1">
              <a:lnSpc>
                <a:spcPct val="120000"/>
              </a:lnSpc>
              <a:spcBef>
                <a:spcPct val="20000"/>
              </a:spcBef>
              <a:buFont typeface="Arial"/>
              <a:buNone/>
              <a:defRPr lang="sk-SK" sz="1600" kern="1200">
                <a:solidFill>
                  <a:schemeClr val="tx1"/>
                </a:solidFill>
                <a:latin typeface="Roboto Light"/>
                <a:ea typeface="+mn-ea"/>
                <a:cs typeface="Roboto Light"/>
              </a:defRPr>
            </a:lvl4pPr>
            <a:lvl5pPr marL="1827821" indent="0" algn="ctr" defTabSz="456947" rtl="0" eaLnBrk="1" latinLnBrk="0" hangingPunct="1">
              <a:lnSpc>
                <a:spcPct val="120000"/>
              </a:lnSpc>
              <a:spcBef>
                <a:spcPct val="20000"/>
              </a:spcBef>
              <a:buFont typeface="Arial"/>
              <a:buNone/>
              <a:defRPr lang="en-US" sz="1600" kern="1200">
                <a:solidFill>
                  <a:schemeClr val="tx1"/>
                </a:solidFill>
                <a:latin typeface="Roboto Light"/>
                <a:ea typeface="+mn-ea"/>
                <a:cs typeface="Roboto Light"/>
              </a:defRPr>
            </a:lvl5pPr>
            <a:lvl6pPr marL="2284775" indent="0" algn="ctr" defTabSz="456947" rtl="0" eaLnBrk="1" latinLnBrk="0" hangingPunct="1">
              <a:spcBef>
                <a:spcPct val="20000"/>
              </a:spcBef>
              <a:buFont typeface="Arial"/>
              <a:buNone/>
              <a:defRPr sz="1600" kern="1200">
                <a:solidFill>
                  <a:schemeClr val="tx1"/>
                </a:solidFill>
                <a:latin typeface="+mn-lt"/>
                <a:ea typeface="+mn-ea"/>
                <a:cs typeface="+mn-cs"/>
              </a:defRPr>
            </a:lvl6pPr>
            <a:lvl7pPr marL="2741723" indent="0" algn="ctr" defTabSz="456947" rtl="0" eaLnBrk="1" latinLnBrk="0" hangingPunct="1">
              <a:spcBef>
                <a:spcPct val="20000"/>
              </a:spcBef>
              <a:buFont typeface="Arial"/>
              <a:buNone/>
              <a:defRPr sz="1600" kern="1200">
                <a:solidFill>
                  <a:schemeClr val="tx1"/>
                </a:solidFill>
                <a:latin typeface="+mn-lt"/>
                <a:ea typeface="+mn-ea"/>
                <a:cs typeface="+mn-cs"/>
              </a:defRPr>
            </a:lvl7pPr>
            <a:lvl8pPr marL="3198680" indent="0" algn="ctr" defTabSz="456947" rtl="0" eaLnBrk="1" latinLnBrk="0" hangingPunct="1">
              <a:spcBef>
                <a:spcPct val="20000"/>
              </a:spcBef>
              <a:buFont typeface="Arial"/>
              <a:buNone/>
              <a:defRPr sz="1600" kern="1200">
                <a:solidFill>
                  <a:schemeClr val="tx1"/>
                </a:solidFill>
                <a:latin typeface="+mn-lt"/>
                <a:ea typeface="+mn-ea"/>
                <a:cs typeface="+mn-cs"/>
              </a:defRPr>
            </a:lvl8pPr>
            <a:lvl9pPr marL="3655634" indent="0" algn="ctr" defTabSz="456947" rtl="0" eaLnBrk="1" latinLnBrk="0" hangingPunct="1">
              <a:spcBef>
                <a:spcPct val="20000"/>
              </a:spcBef>
              <a:buFont typeface="Arial"/>
              <a:buNone/>
              <a:defRPr sz="1600" kern="1200">
                <a:solidFill>
                  <a:schemeClr val="tx1"/>
                </a:solidFill>
                <a:latin typeface="+mn-lt"/>
                <a:ea typeface="+mn-ea"/>
                <a:cs typeface="+mn-cs"/>
              </a:defRPr>
            </a:lvl9pPr>
          </a:lstStyle>
          <a:p>
            <a:pPr algn="ctr">
              <a:spcAft>
                <a:spcPts val="1200"/>
              </a:spcAft>
            </a:pPr>
            <a:r>
              <a:rPr lang="pl-PL" dirty="0" err="1">
                <a:solidFill>
                  <a:schemeClr val="bg1"/>
                </a:solidFill>
              </a:rPr>
              <a:t>Spain</a:t>
            </a:r>
            <a:endParaRPr lang="pl-PL" dirty="0">
              <a:solidFill>
                <a:schemeClr val="bg1"/>
              </a:solidFill>
            </a:endParaRPr>
          </a:p>
        </p:txBody>
      </p:sp>
      <p:sp>
        <p:nvSpPr>
          <p:cNvPr id="19" name="Down Arrow Callout 10"/>
          <p:cNvSpPr/>
          <p:nvPr/>
        </p:nvSpPr>
        <p:spPr>
          <a:xfrm>
            <a:off x="6013044" y="2775667"/>
            <a:ext cx="749966" cy="416654"/>
          </a:xfrm>
          <a:prstGeom prst="downArrowCallou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91418" tIns="45708" rIns="91418" bIns="45708" rtlCol="0" anchor="ctr"/>
          <a:lstStyle/>
          <a:p>
            <a:pPr algn="ctr"/>
            <a:endParaRPr lang="en-US" sz="1000" dirty="0"/>
          </a:p>
        </p:txBody>
      </p:sp>
      <p:sp>
        <p:nvSpPr>
          <p:cNvPr id="20" name="Subtitle 8"/>
          <p:cNvSpPr txBox="1">
            <a:spLocks/>
          </p:cNvSpPr>
          <p:nvPr/>
        </p:nvSpPr>
        <p:spPr>
          <a:xfrm>
            <a:off x="6027898" y="2777469"/>
            <a:ext cx="717909" cy="249207"/>
          </a:xfrm>
          <a:prstGeom prst="rect">
            <a:avLst/>
          </a:prstGeom>
        </p:spPr>
        <p:txBody>
          <a:bodyPr vert="horz" lIns="68564" tIns="34281" rIns="68564" bIns="34281" rtlCol="0">
            <a:noAutofit/>
          </a:bodyPr>
          <a:lstStyle>
            <a:lvl1pPr marL="0" indent="0" algn="l" defTabSz="456947" rtl="0" eaLnBrk="1" latinLnBrk="0" hangingPunct="1">
              <a:lnSpc>
                <a:spcPct val="120000"/>
              </a:lnSpc>
              <a:spcBef>
                <a:spcPct val="20000"/>
              </a:spcBef>
              <a:buFont typeface="Arial"/>
              <a:buNone/>
              <a:defRPr lang="sk-SK" sz="1000" kern="1200">
                <a:solidFill>
                  <a:schemeClr val="tx1"/>
                </a:solidFill>
                <a:latin typeface="Roboto Light"/>
                <a:ea typeface="+mn-ea"/>
                <a:cs typeface="Roboto Light"/>
              </a:defRPr>
            </a:lvl1pPr>
            <a:lvl2pPr marL="456947" indent="0" algn="ctr" defTabSz="456947" rtl="0" eaLnBrk="1" latinLnBrk="0" hangingPunct="1">
              <a:lnSpc>
                <a:spcPct val="120000"/>
              </a:lnSpc>
              <a:spcBef>
                <a:spcPct val="20000"/>
              </a:spcBef>
              <a:buFont typeface="Arial"/>
              <a:buNone/>
              <a:defRPr lang="sk-SK" sz="2000" kern="1200">
                <a:solidFill>
                  <a:schemeClr val="tx1"/>
                </a:solidFill>
                <a:latin typeface="Roboto Light"/>
                <a:ea typeface="+mn-ea"/>
                <a:cs typeface="Roboto Light"/>
              </a:defRPr>
            </a:lvl2pPr>
            <a:lvl3pPr marL="913911" indent="0" algn="ctr" defTabSz="456947" rtl="0" eaLnBrk="1" latinLnBrk="0" hangingPunct="1">
              <a:lnSpc>
                <a:spcPct val="120000"/>
              </a:lnSpc>
              <a:spcBef>
                <a:spcPct val="20000"/>
              </a:spcBef>
              <a:buFont typeface="Arial"/>
              <a:buNone/>
              <a:defRPr lang="sk-SK" sz="1800" kern="1200">
                <a:solidFill>
                  <a:schemeClr val="tx1"/>
                </a:solidFill>
                <a:latin typeface="Roboto Light"/>
                <a:ea typeface="+mn-ea"/>
                <a:cs typeface="Roboto Light"/>
              </a:defRPr>
            </a:lvl3pPr>
            <a:lvl4pPr marL="1370867" indent="0" algn="ctr" defTabSz="456947" rtl="0" eaLnBrk="1" latinLnBrk="0" hangingPunct="1">
              <a:lnSpc>
                <a:spcPct val="120000"/>
              </a:lnSpc>
              <a:spcBef>
                <a:spcPct val="20000"/>
              </a:spcBef>
              <a:buFont typeface="Arial"/>
              <a:buNone/>
              <a:defRPr lang="sk-SK" sz="1600" kern="1200">
                <a:solidFill>
                  <a:schemeClr val="tx1"/>
                </a:solidFill>
                <a:latin typeface="Roboto Light"/>
                <a:ea typeface="+mn-ea"/>
                <a:cs typeface="Roboto Light"/>
              </a:defRPr>
            </a:lvl4pPr>
            <a:lvl5pPr marL="1827821" indent="0" algn="ctr" defTabSz="456947" rtl="0" eaLnBrk="1" latinLnBrk="0" hangingPunct="1">
              <a:lnSpc>
                <a:spcPct val="120000"/>
              </a:lnSpc>
              <a:spcBef>
                <a:spcPct val="20000"/>
              </a:spcBef>
              <a:buFont typeface="Arial"/>
              <a:buNone/>
              <a:defRPr lang="en-US" sz="1600" kern="1200">
                <a:solidFill>
                  <a:schemeClr val="tx1"/>
                </a:solidFill>
                <a:latin typeface="Roboto Light"/>
                <a:ea typeface="+mn-ea"/>
                <a:cs typeface="Roboto Light"/>
              </a:defRPr>
            </a:lvl5pPr>
            <a:lvl6pPr marL="2284775" indent="0" algn="ctr" defTabSz="456947" rtl="0" eaLnBrk="1" latinLnBrk="0" hangingPunct="1">
              <a:spcBef>
                <a:spcPct val="20000"/>
              </a:spcBef>
              <a:buFont typeface="Arial"/>
              <a:buNone/>
              <a:defRPr sz="1600" kern="1200">
                <a:solidFill>
                  <a:schemeClr val="tx1"/>
                </a:solidFill>
                <a:latin typeface="+mn-lt"/>
                <a:ea typeface="+mn-ea"/>
                <a:cs typeface="+mn-cs"/>
              </a:defRPr>
            </a:lvl6pPr>
            <a:lvl7pPr marL="2741723" indent="0" algn="ctr" defTabSz="456947" rtl="0" eaLnBrk="1" latinLnBrk="0" hangingPunct="1">
              <a:spcBef>
                <a:spcPct val="20000"/>
              </a:spcBef>
              <a:buFont typeface="Arial"/>
              <a:buNone/>
              <a:defRPr sz="1600" kern="1200">
                <a:solidFill>
                  <a:schemeClr val="tx1"/>
                </a:solidFill>
                <a:latin typeface="+mn-lt"/>
                <a:ea typeface="+mn-ea"/>
                <a:cs typeface="+mn-cs"/>
              </a:defRPr>
            </a:lvl7pPr>
            <a:lvl8pPr marL="3198680" indent="0" algn="ctr" defTabSz="456947" rtl="0" eaLnBrk="1" latinLnBrk="0" hangingPunct="1">
              <a:spcBef>
                <a:spcPct val="20000"/>
              </a:spcBef>
              <a:buFont typeface="Arial"/>
              <a:buNone/>
              <a:defRPr sz="1600" kern="1200">
                <a:solidFill>
                  <a:schemeClr val="tx1"/>
                </a:solidFill>
                <a:latin typeface="+mn-lt"/>
                <a:ea typeface="+mn-ea"/>
                <a:cs typeface="+mn-cs"/>
              </a:defRPr>
            </a:lvl8pPr>
            <a:lvl9pPr marL="3655634" indent="0" algn="ctr" defTabSz="456947" rtl="0" eaLnBrk="1" latinLnBrk="0" hangingPunct="1">
              <a:spcBef>
                <a:spcPct val="20000"/>
              </a:spcBef>
              <a:buFont typeface="Arial"/>
              <a:buNone/>
              <a:defRPr sz="1600" kern="1200">
                <a:solidFill>
                  <a:schemeClr val="tx1"/>
                </a:solidFill>
                <a:latin typeface="+mn-lt"/>
                <a:ea typeface="+mn-ea"/>
                <a:cs typeface="+mn-cs"/>
              </a:defRPr>
            </a:lvl9pPr>
          </a:lstStyle>
          <a:p>
            <a:pPr algn="ctr">
              <a:spcAft>
                <a:spcPts val="1200"/>
              </a:spcAft>
            </a:pPr>
            <a:r>
              <a:rPr lang="pl-PL" dirty="0">
                <a:solidFill>
                  <a:schemeClr val="bg1"/>
                </a:solidFill>
              </a:rPr>
              <a:t>France</a:t>
            </a:r>
          </a:p>
        </p:txBody>
      </p:sp>
      <p:sp>
        <p:nvSpPr>
          <p:cNvPr id="21" name="Down Arrow Callout 10"/>
          <p:cNvSpPr/>
          <p:nvPr/>
        </p:nvSpPr>
        <p:spPr>
          <a:xfrm>
            <a:off x="6033729" y="2127794"/>
            <a:ext cx="900000" cy="416654"/>
          </a:xfrm>
          <a:prstGeom prst="downArrowCallou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91418" tIns="45708" rIns="91418" bIns="45708" rtlCol="0" anchor="ctr"/>
          <a:lstStyle/>
          <a:p>
            <a:pPr algn="ctr"/>
            <a:endParaRPr lang="en-US" sz="1000" dirty="0"/>
          </a:p>
        </p:txBody>
      </p:sp>
      <p:sp>
        <p:nvSpPr>
          <p:cNvPr id="22" name="Subtitle 8"/>
          <p:cNvSpPr txBox="1">
            <a:spLocks/>
          </p:cNvSpPr>
          <p:nvPr/>
        </p:nvSpPr>
        <p:spPr>
          <a:xfrm>
            <a:off x="5900055" y="2160077"/>
            <a:ext cx="1156200" cy="164024"/>
          </a:xfrm>
          <a:prstGeom prst="rect">
            <a:avLst/>
          </a:prstGeom>
        </p:spPr>
        <p:txBody>
          <a:bodyPr vert="horz" lIns="68564" tIns="34281" rIns="68564" bIns="34281" rtlCol="0">
            <a:noAutofit/>
          </a:bodyPr>
          <a:lstStyle>
            <a:lvl1pPr marL="0" indent="0" algn="l" defTabSz="456947" rtl="0" eaLnBrk="1" latinLnBrk="0" hangingPunct="1">
              <a:lnSpc>
                <a:spcPct val="120000"/>
              </a:lnSpc>
              <a:spcBef>
                <a:spcPct val="20000"/>
              </a:spcBef>
              <a:buFont typeface="Arial"/>
              <a:buNone/>
              <a:defRPr lang="sk-SK" sz="1000" kern="1200">
                <a:solidFill>
                  <a:schemeClr val="tx1"/>
                </a:solidFill>
                <a:latin typeface="Roboto Light"/>
                <a:ea typeface="+mn-ea"/>
                <a:cs typeface="Roboto Light"/>
              </a:defRPr>
            </a:lvl1pPr>
            <a:lvl2pPr marL="456947" indent="0" algn="ctr" defTabSz="456947" rtl="0" eaLnBrk="1" latinLnBrk="0" hangingPunct="1">
              <a:lnSpc>
                <a:spcPct val="120000"/>
              </a:lnSpc>
              <a:spcBef>
                <a:spcPct val="20000"/>
              </a:spcBef>
              <a:buFont typeface="Arial"/>
              <a:buNone/>
              <a:defRPr lang="sk-SK" sz="2000" kern="1200">
                <a:solidFill>
                  <a:schemeClr val="tx1"/>
                </a:solidFill>
                <a:latin typeface="Roboto Light"/>
                <a:ea typeface="+mn-ea"/>
                <a:cs typeface="Roboto Light"/>
              </a:defRPr>
            </a:lvl2pPr>
            <a:lvl3pPr marL="913911" indent="0" algn="ctr" defTabSz="456947" rtl="0" eaLnBrk="1" latinLnBrk="0" hangingPunct="1">
              <a:lnSpc>
                <a:spcPct val="120000"/>
              </a:lnSpc>
              <a:spcBef>
                <a:spcPct val="20000"/>
              </a:spcBef>
              <a:buFont typeface="Arial"/>
              <a:buNone/>
              <a:defRPr lang="sk-SK" sz="1800" kern="1200">
                <a:solidFill>
                  <a:schemeClr val="tx1"/>
                </a:solidFill>
                <a:latin typeface="Roboto Light"/>
                <a:ea typeface="+mn-ea"/>
                <a:cs typeface="Roboto Light"/>
              </a:defRPr>
            </a:lvl3pPr>
            <a:lvl4pPr marL="1370867" indent="0" algn="ctr" defTabSz="456947" rtl="0" eaLnBrk="1" latinLnBrk="0" hangingPunct="1">
              <a:lnSpc>
                <a:spcPct val="120000"/>
              </a:lnSpc>
              <a:spcBef>
                <a:spcPct val="20000"/>
              </a:spcBef>
              <a:buFont typeface="Arial"/>
              <a:buNone/>
              <a:defRPr lang="sk-SK" sz="1600" kern="1200">
                <a:solidFill>
                  <a:schemeClr val="tx1"/>
                </a:solidFill>
                <a:latin typeface="Roboto Light"/>
                <a:ea typeface="+mn-ea"/>
                <a:cs typeface="Roboto Light"/>
              </a:defRPr>
            </a:lvl4pPr>
            <a:lvl5pPr marL="1827821" indent="0" algn="ctr" defTabSz="456947" rtl="0" eaLnBrk="1" latinLnBrk="0" hangingPunct="1">
              <a:lnSpc>
                <a:spcPct val="120000"/>
              </a:lnSpc>
              <a:spcBef>
                <a:spcPct val="20000"/>
              </a:spcBef>
              <a:buFont typeface="Arial"/>
              <a:buNone/>
              <a:defRPr lang="en-US" sz="1600" kern="1200">
                <a:solidFill>
                  <a:schemeClr val="tx1"/>
                </a:solidFill>
                <a:latin typeface="Roboto Light"/>
                <a:ea typeface="+mn-ea"/>
                <a:cs typeface="Roboto Light"/>
              </a:defRPr>
            </a:lvl5pPr>
            <a:lvl6pPr marL="2284775" indent="0" algn="ctr" defTabSz="456947" rtl="0" eaLnBrk="1" latinLnBrk="0" hangingPunct="1">
              <a:spcBef>
                <a:spcPct val="20000"/>
              </a:spcBef>
              <a:buFont typeface="Arial"/>
              <a:buNone/>
              <a:defRPr sz="1600" kern="1200">
                <a:solidFill>
                  <a:schemeClr val="tx1"/>
                </a:solidFill>
                <a:latin typeface="+mn-lt"/>
                <a:ea typeface="+mn-ea"/>
                <a:cs typeface="+mn-cs"/>
              </a:defRPr>
            </a:lvl6pPr>
            <a:lvl7pPr marL="2741723" indent="0" algn="ctr" defTabSz="456947" rtl="0" eaLnBrk="1" latinLnBrk="0" hangingPunct="1">
              <a:spcBef>
                <a:spcPct val="20000"/>
              </a:spcBef>
              <a:buFont typeface="Arial"/>
              <a:buNone/>
              <a:defRPr sz="1600" kern="1200">
                <a:solidFill>
                  <a:schemeClr val="tx1"/>
                </a:solidFill>
                <a:latin typeface="+mn-lt"/>
                <a:ea typeface="+mn-ea"/>
                <a:cs typeface="+mn-cs"/>
              </a:defRPr>
            </a:lvl7pPr>
            <a:lvl8pPr marL="3198680" indent="0" algn="ctr" defTabSz="456947" rtl="0" eaLnBrk="1" latinLnBrk="0" hangingPunct="1">
              <a:spcBef>
                <a:spcPct val="20000"/>
              </a:spcBef>
              <a:buFont typeface="Arial"/>
              <a:buNone/>
              <a:defRPr sz="1600" kern="1200">
                <a:solidFill>
                  <a:schemeClr val="tx1"/>
                </a:solidFill>
                <a:latin typeface="+mn-lt"/>
                <a:ea typeface="+mn-ea"/>
                <a:cs typeface="+mn-cs"/>
              </a:defRPr>
            </a:lvl8pPr>
            <a:lvl9pPr marL="3655634" indent="0" algn="ctr" defTabSz="456947" rtl="0" eaLnBrk="1" latinLnBrk="0" hangingPunct="1">
              <a:spcBef>
                <a:spcPct val="20000"/>
              </a:spcBef>
              <a:buFont typeface="Arial"/>
              <a:buNone/>
              <a:defRPr sz="1600" kern="1200">
                <a:solidFill>
                  <a:schemeClr val="tx1"/>
                </a:solidFill>
                <a:latin typeface="+mn-lt"/>
                <a:ea typeface="+mn-ea"/>
                <a:cs typeface="+mn-cs"/>
              </a:defRPr>
            </a:lvl9pPr>
          </a:lstStyle>
          <a:p>
            <a:pPr algn="ctr">
              <a:lnSpc>
                <a:spcPct val="100000"/>
              </a:lnSpc>
              <a:spcAft>
                <a:spcPts val="1200"/>
              </a:spcAft>
            </a:pPr>
            <a:r>
              <a:rPr lang="pl-PL" dirty="0">
                <a:solidFill>
                  <a:schemeClr val="bg1"/>
                </a:solidFill>
              </a:rPr>
              <a:t>Benelux</a:t>
            </a:r>
          </a:p>
        </p:txBody>
      </p:sp>
      <p:sp>
        <p:nvSpPr>
          <p:cNvPr id="23" name="Down Arrow Callout 10"/>
          <p:cNvSpPr/>
          <p:nvPr/>
        </p:nvSpPr>
        <p:spPr>
          <a:xfrm>
            <a:off x="6714572" y="2463175"/>
            <a:ext cx="720000" cy="416654"/>
          </a:xfrm>
          <a:prstGeom prst="downArrowCallou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91418" tIns="45708" rIns="91418" bIns="45708" rtlCol="0" anchor="ctr"/>
          <a:lstStyle/>
          <a:p>
            <a:pPr algn="ctr"/>
            <a:endParaRPr lang="en-US" sz="1000" dirty="0"/>
          </a:p>
        </p:txBody>
      </p:sp>
      <p:sp>
        <p:nvSpPr>
          <p:cNvPr id="24" name="Subtitle 8"/>
          <p:cNvSpPr txBox="1">
            <a:spLocks/>
          </p:cNvSpPr>
          <p:nvPr/>
        </p:nvSpPr>
        <p:spPr>
          <a:xfrm>
            <a:off x="6717893" y="2464977"/>
            <a:ext cx="717909" cy="249207"/>
          </a:xfrm>
          <a:prstGeom prst="rect">
            <a:avLst/>
          </a:prstGeom>
        </p:spPr>
        <p:txBody>
          <a:bodyPr vert="horz" lIns="68564" tIns="34281" rIns="68564" bIns="34281" rtlCol="0">
            <a:noAutofit/>
          </a:bodyPr>
          <a:lstStyle>
            <a:lvl1pPr marL="0" indent="0" algn="l" defTabSz="456947" rtl="0" eaLnBrk="1" latinLnBrk="0" hangingPunct="1">
              <a:lnSpc>
                <a:spcPct val="120000"/>
              </a:lnSpc>
              <a:spcBef>
                <a:spcPct val="20000"/>
              </a:spcBef>
              <a:buFont typeface="Arial"/>
              <a:buNone/>
              <a:defRPr lang="sk-SK" sz="1000" kern="1200">
                <a:solidFill>
                  <a:schemeClr val="tx1"/>
                </a:solidFill>
                <a:latin typeface="Roboto Light"/>
                <a:ea typeface="+mn-ea"/>
                <a:cs typeface="Roboto Light"/>
              </a:defRPr>
            </a:lvl1pPr>
            <a:lvl2pPr marL="456947" indent="0" algn="ctr" defTabSz="456947" rtl="0" eaLnBrk="1" latinLnBrk="0" hangingPunct="1">
              <a:lnSpc>
                <a:spcPct val="120000"/>
              </a:lnSpc>
              <a:spcBef>
                <a:spcPct val="20000"/>
              </a:spcBef>
              <a:buFont typeface="Arial"/>
              <a:buNone/>
              <a:defRPr lang="sk-SK" sz="2000" kern="1200">
                <a:solidFill>
                  <a:schemeClr val="tx1"/>
                </a:solidFill>
                <a:latin typeface="Roboto Light"/>
                <a:ea typeface="+mn-ea"/>
                <a:cs typeface="Roboto Light"/>
              </a:defRPr>
            </a:lvl2pPr>
            <a:lvl3pPr marL="913911" indent="0" algn="ctr" defTabSz="456947" rtl="0" eaLnBrk="1" latinLnBrk="0" hangingPunct="1">
              <a:lnSpc>
                <a:spcPct val="120000"/>
              </a:lnSpc>
              <a:spcBef>
                <a:spcPct val="20000"/>
              </a:spcBef>
              <a:buFont typeface="Arial"/>
              <a:buNone/>
              <a:defRPr lang="sk-SK" sz="1800" kern="1200">
                <a:solidFill>
                  <a:schemeClr val="tx1"/>
                </a:solidFill>
                <a:latin typeface="Roboto Light"/>
                <a:ea typeface="+mn-ea"/>
                <a:cs typeface="Roboto Light"/>
              </a:defRPr>
            </a:lvl3pPr>
            <a:lvl4pPr marL="1370867" indent="0" algn="ctr" defTabSz="456947" rtl="0" eaLnBrk="1" latinLnBrk="0" hangingPunct="1">
              <a:lnSpc>
                <a:spcPct val="120000"/>
              </a:lnSpc>
              <a:spcBef>
                <a:spcPct val="20000"/>
              </a:spcBef>
              <a:buFont typeface="Arial"/>
              <a:buNone/>
              <a:defRPr lang="sk-SK" sz="1600" kern="1200">
                <a:solidFill>
                  <a:schemeClr val="tx1"/>
                </a:solidFill>
                <a:latin typeface="Roboto Light"/>
                <a:ea typeface="+mn-ea"/>
                <a:cs typeface="Roboto Light"/>
              </a:defRPr>
            </a:lvl4pPr>
            <a:lvl5pPr marL="1827821" indent="0" algn="ctr" defTabSz="456947" rtl="0" eaLnBrk="1" latinLnBrk="0" hangingPunct="1">
              <a:lnSpc>
                <a:spcPct val="120000"/>
              </a:lnSpc>
              <a:spcBef>
                <a:spcPct val="20000"/>
              </a:spcBef>
              <a:buFont typeface="Arial"/>
              <a:buNone/>
              <a:defRPr lang="en-US" sz="1600" kern="1200">
                <a:solidFill>
                  <a:schemeClr val="tx1"/>
                </a:solidFill>
                <a:latin typeface="Roboto Light"/>
                <a:ea typeface="+mn-ea"/>
                <a:cs typeface="Roboto Light"/>
              </a:defRPr>
            </a:lvl5pPr>
            <a:lvl6pPr marL="2284775" indent="0" algn="ctr" defTabSz="456947" rtl="0" eaLnBrk="1" latinLnBrk="0" hangingPunct="1">
              <a:spcBef>
                <a:spcPct val="20000"/>
              </a:spcBef>
              <a:buFont typeface="Arial"/>
              <a:buNone/>
              <a:defRPr sz="1600" kern="1200">
                <a:solidFill>
                  <a:schemeClr val="tx1"/>
                </a:solidFill>
                <a:latin typeface="+mn-lt"/>
                <a:ea typeface="+mn-ea"/>
                <a:cs typeface="+mn-cs"/>
              </a:defRPr>
            </a:lvl6pPr>
            <a:lvl7pPr marL="2741723" indent="0" algn="ctr" defTabSz="456947" rtl="0" eaLnBrk="1" latinLnBrk="0" hangingPunct="1">
              <a:spcBef>
                <a:spcPct val="20000"/>
              </a:spcBef>
              <a:buFont typeface="Arial"/>
              <a:buNone/>
              <a:defRPr sz="1600" kern="1200">
                <a:solidFill>
                  <a:schemeClr val="tx1"/>
                </a:solidFill>
                <a:latin typeface="+mn-lt"/>
                <a:ea typeface="+mn-ea"/>
                <a:cs typeface="+mn-cs"/>
              </a:defRPr>
            </a:lvl7pPr>
            <a:lvl8pPr marL="3198680" indent="0" algn="ctr" defTabSz="456947" rtl="0" eaLnBrk="1" latinLnBrk="0" hangingPunct="1">
              <a:spcBef>
                <a:spcPct val="20000"/>
              </a:spcBef>
              <a:buFont typeface="Arial"/>
              <a:buNone/>
              <a:defRPr sz="1600" kern="1200">
                <a:solidFill>
                  <a:schemeClr val="tx1"/>
                </a:solidFill>
                <a:latin typeface="+mn-lt"/>
                <a:ea typeface="+mn-ea"/>
                <a:cs typeface="+mn-cs"/>
              </a:defRPr>
            </a:lvl8pPr>
            <a:lvl9pPr marL="3655634" indent="0" algn="ctr" defTabSz="456947" rtl="0" eaLnBrk="1" latinLnBrk="0" hangingPunct="1">
              <a:spcBef>
                <a:spcPct val="20000"/>
              </a:spcBef>
              <a:buFont typeface="Arial"/>
              <a:buNone/>
              <a:defRPr sz="1600" kern="1200">
                <a:solidFill>
                  <a:schemeClr val="tx1"/>
                </a:solidFill>
                <a:latin typeface="+mn-lt"/>
                <a:ea typeface="+mn-ea"/>
                <a:cs typeface="+mn-cs"/>
              </a:defRPr>
            </a:lvl9pPr>
          </a:lstStyle>
          <a:p>
            <a:pPr algn="ctr">
              <a:spcAft>
                <a:spcPts val="1200"/>
              </a:spcAft>
            </a:pPr>
            <a:r>
              <a:rPr lang="pl-PL" dirty="0">
                <a:solidFill>
                  <a:schemeClr val="bg1"/>
                </a:solidFill>
              </a:rPr>
              <a:t>Germany</a:t>
            </a:r>
          </a:p>
        </p:txBody>
      </p:sp>
      <p:sp>
        <p:nvSpPr>
          <p:cNvPr id="25" name="Down Arrow Callout 10"/>
          <p:cNvSpPr/>
          <p:nvPr/>
        </p:nvSpPr>
        <p:spPr>
          <a:xfrm>
            <a:off x="6834069" y="3246920"/>
            <a:ext cx="749966" cy="416654"/>
          </a:xfrm>
          <a:prstGeom prst="downArrowCallou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91418" tIns="45708" rIns="91418" bIns="45708" rtlCol="0" anchor="ctr"/>
          <a:lstStyle/>
          <a:p>
            <a:pPr algn="ctr"/>
            <a:endParaRPr lang="en-US" sz="1000" dirty="0"/>
          </a:p>
        </p:txBody>
      </p:sp>
      <p:sp>
        <p:nvSpPr>
          <p:cNvPr id="26" name="Subtitle 8"/>
          <p:cNvSpPr txBox="1">
            <a:spLocks/>
          </p:cNvSpPr>
          <p:nvPr/>
        </p:nvSpPr>
        <p:spPr>
          <a:xfrm>
            <a:off x="6848923" y="3248722"/>
            <a:ext cx="717909" cy="249207"/>
          </a:xfrm>
          <a:prstGeom prst="rect">
            <a:avLst/>
          </a:prstGeom>
        </p:spPr>
        <p:txBody>
          <a:bodyPr vert="horz" lIns="68564" tIns="34281" rIns="68564" bIns="34281" rtlCol="0">
            <a:noAutofit/>
          </a:bodyPr>
          <a:lstStyle>
            <a:lvl1pPr marL="0" indent="0" algn="l" defTabSz="456947" rtl="0" eaLnBrk="1" latinLnBrk="0" hangingPunct="1">
              <a:lnSpc>
                <a:spcPct val="120000"/>
              </a:lnSpc>
              <a:spcBef>
                <a:spcPct val="20000"/>
              </a:spcBef>
              <a:buFont typeface="Arial"/>
              <a:buNone/>
              <a:defRPr lang="sk-SK" sz="1000" kern="1200">
                <a:solidFill>
                  <a:schemeClr val="tx1"/>
                </a:solidFill>
                <a:latin typeface="Roboto Light"/>
                <a:ea typeface="+mn-ea"/>
                <a:cs typeface="Roboto Light"/>
              </a:defRPr>
            </a:lvl1pPr>
            <a:lvl2pPr marL="456947" indent="0" algn="ctr" defTabSz="456947" rtl="0" eaLnBrk="1" latinLnBrk="0" hangingPunct="1">
              <a:lnSpc>
                <a:spcPct val="120000"/>
              </a:lnSpc>
              <a:spcBef>
                <a:spcPct val="20000"/>
              </a:spcBef>
              <a:buFont typeface="Arial"/>
              <a:buNone/>
              <a:defRPr lang="sk-SK" sz="2000" kern="1200">
                <a:solidFill>
                  <a:schemeClr val="tx1"/>
                </a:solidFill>
                <a:latin typeface="Roboto Light"/>
                <a:ea typeface="+mn-ea"/>
                <a:cs typeface="Roboto Light"/>
              </a:defRPr>
            </a:lvl2pPr>
            <a:lvl3pPr marL="913911" indent="0" algn="ctr" defTabSz="456947" rtl="0" eaLnBrk="1" latinLnBrk="0" hangingPunct="1">
              <a:lnSpc>
                <a:spcPct val="120000"/>
              </a:lnSpc>
              <a:spcBef>
                <a:spcPct val="20000"/>
              </a:spcBef>
              <a:buFont typeface="Arial"/>
              <a:buNone/>
              <a:defRPr lang="sk-SK" sz="1800" kern="1200">
                <a:solidFill>
                  <a:schemeClr val="tx1"/>
                </a:solidFill>
                <a:latin typeface="Roboto Light"/>
                <a:ea typeface="+mn-ea"/>
                <a:cs typeface="Roboto Light"/>
              </a:defRPr>
            </a:lvl3pPr>
            <a:lvl4pPr marL="1370867" indent="0" algn="ctr" defTabSz="456947" rtl="0" eaLnBrk="1" latinLnBrk="0" hangingPunct="1">
              <a:lnSpc>
                <a:spcPct val="120000"/>
              </a:lnSpc>
              <a:spcBef>
                <a:spcPct val="20000"/>
              </a:spcBef>
              <a:buFont typeface="Arial"/>
              <a:buNone/>
              <a:defRPr lang="sk-SK" sz="1600" kern="1200">
                <a:solidFill>
                  <a:schemeClr val="tx1"/>
                </a:solidFill>
                <a:latin typeface="Roboto Light"/>
                <a:ea typeface="+mn-ea"/>
                <a:cs typeface="Roboto Light"/>
              </a:defRPr>
            </a:lvl4pPr>
            <a:lvl5pPr marL="1827821" indent="0" algn="ctr" defTabSz="456947" rtl="0" eaLnBrk="1" latinLnBrk="0" hangingPunct="1">
              <a:lnSpc>
                <a:spcPct val="120000"/>
              </a:lnSpc>
              <a:spcBef>
                <a:spcPct val="20000"/>
              </a:spcBef>
              <a:buFont typeface="Arial"/>
              <a:buNone/>
              <a:defRPr lang="en-US" sz="1600" kern="1200">
                <a:solidFill>
                  <a:schemeClr val="tx1"/>
                </a:solidFill>
                <a:latin typeface="Roboto Light"/>
                <a:ea typeface="+mn-ea"/>
                <a:cs typeface="Roboto Light"/>
              </a:defRPr>
            </a:lvl5pPr>
            <a:lvl6pPr marL="2284775" indent="0" algn="ctr" defTabSz="456947" rtl="0" eaLnBrk="1" latinLnBrk="0" hangingPunct="1">
              <a:spcBef>
                <a:spcPct val="20000"/>
              </a:spcBef>
              <a:buFont typeface="Arial"/>
              <a:buNone/>
              <a:defRPr sz="1600" kern="1200">
                <a:solidFill>
                  <a:schemeClr val="tx1"/>
                </a:solidFill>
                <a:latin typeface="+mn-lt"/>
                <a:ea typeface="+mn-ea"/>
                <a:cs typeface="+mn-cs"/>
              </a:defRPr>
            </a:lvl6pPr>
            <a:lvl7pPr marL="2741723" indent="0" algn="ctr" defTabSz="456947" rtl="0" eaLnBrk="1" latinLnBrk="0" hangingPunct="1">
              <a:spcBef>
                <a:spcPct val="20000"/>
              </a:spcBef>
              <a:buFont typeface="Arial"/>
              <a:buNone/>
              <a:defRPr sz="1600" kern="1200">
                <a:solidFill>
                  <a:schemeClr val="tx1"/>
                </a:solidFill>
                <a:latin typeface="+mn-lt"/>
                <a:ea typeface="+mn-ea"/>
                <a:cs typeface="+mn-cs"/>
              </a:defRPr>
            </a:lvl7pPr>
            <a:lvl8pPr marL="3198680" indent="0" algn="ctr" defTabSz="456947" rtl="0" eaLnBrk="1" latinLnBrk="0" hangingPunct="1">
              <a:spcBef>
                <a:spcPct val="20000"/>
              </a:spcBef>
              <a:buFont typeface="Arial"/>
              <a:buNone/>
              <a:defRPr sz="1600" kern="1200">
                <a:solidFill>
                  <a:schemeClr val="tx1"/>
                </a:solidFill>
                <a:latin typeface="+mn-lt"/>
                <a:ea typeface="+mn-ea"/>
                <a:cs typeface="+mn-cs"/>
              </a:defRPr>
            </a:lvl8pPr>
            <a:lvl9pPr marL="3655634" indent="0" algn="ctr" defTabSz="456947" rtl="0" eaLnBrk="1" latinLnBrk="0" hangingPunct="1">
              <a:spcBef>
                <a:spcPct val="20000"/>
              </a:spcBef>
              <a:buFont typeface="Arial"/>
              <a:buNone/>
              <a:defRPr sz="1600" kern="1200">
                <a:solidFill>
                  <a:schemeClr val="tx1"/>
                </a:solidFill>
                <a:latin typeface="+mn-lt"/>
                <a:ea typeface="+mn-ea"/>
                <a:cs typeface="+mn-cs"/>
              </a:defRPr>
            </a:lvl9pPr>
          </a:lstStyle>
          <a:p>
            <a:pPr algn="ctr">
              <a:spcAft>
                <a:spcPts val="1200"/>
              </a:spcAft>
            </a:pPr>
            <a:r>
              <a:rPr lang="pl-PL" dirty="0" err="1">
                <a:solidFill>
                  <a:schemeClr val="bg1"/>
                </a:solidFill>
              </a:rPr>
              <a:t>Italy</a:t>
            </a:r>
            <a:endParaRPr lang="pl-PL" dirty="0">
              <a:solidFill>
                <a:schemeClr val="bg1"/>
              </a:solidFill>
            </a:endParaRPr>
          </a:p>
        </p:txBody>
      </p:sp>
      <p:sp>
        <p:nvSpPr>
          <p:cNvPr id="27" name="Freeform 5"/>
          <p:cNvSpPr>
            <a:spLocks noEditPoints="1"/>
          </p:cNvSpPr>
          <p:nvPr/>
        </p:nvSpPr>
        <p:spPr bwMode="auto">
          <a:xfrm>
            <a:off x="1651277" y="891540"/>
            <a:ext cx="1194160" cy="770590"/>
          </a:xfrm>
          <a:custGeom>
            <a:avLst/>
            <a:gdLst>
              <a:gd name="T0" fmla="*/ 461 w 850"/>
              <a:gd name="T1" fmla="*/ 537 h 545"/>
              <a:gd name="T2" fmla="*/ 451 w 850"/>
              <a:gd name="T3" fmla="*/ 455 h 545"/>
              <a:gd name="T4" fmla="*/ 421 w 850"/>
              <a:gd name="T5" fmla="*/ 525 h 545"/>
              <a:gd name="T6" fmla="*/ 461 w 850"/>
              <a:gd name="T7" fmla="*/ 537 h 545"/>
              <a:gd name="T8" fmla="*/ 385 w 850"/>
              <a:gd name="T9" fmla="*/ 503 h 545"/>
              <a:gd name="T10" fmla="*/ 426 w 850"/>
              <a:gd name="T11" fmla="*/ 424 h 545"/>
              <a:gd name="T12" fmla="*/ 345 w 850"/>
              <a:gd name="T13" fmla="*/ 458 h 545"/>
              <a:gd name="T14" fmla="*/ 385 w 850"/>
              <a:gd name="T15" fmla="*/ 503 h 545"/>
              <a:gd name="T16" fmla="*/ 527 w 850"/>
              <a:gd name="T17" fmla="*/ 502 h 545"/>
              <a:gd name="T18" fmla="*/ 540 w 850"/>
              <a:gd name="T19" fmla="*/ 462 h 545"/>
              <a:gd name="T20" fmla="*/ 507 w 850"/>
              <a:gd name="T21" fmla="*/ 368 h 545"/>
              <a:gd name="T22" fmla="*/ 598 w 850"/>
              <a:gd name="T23" fmla="*/ 477 h 545"/>
              <a:gd name="T24" fmla="*/ 558 w 850"/>
              <a:gd name="T25" fmla="*/ 337 h 545"/>
              <a:gd name="T26" fmla="*/ 619 w 850"/>
              <a:gd name="T27" fmla="*/ 420 h 545"/>
              <a:gd name="T28" fmla="*/ 672 w 850"/>
              <a:gd name="T29" fmla="*/ 392 h 545"/>
              <a:gd name="T30" fmla="*/ 438 w 850"/>
              <a:gd name="T31" fmla="*/ 137 h 545"/>
              <a:gd name="T32" fmla="*/ 253 w 850"/>
              <a:gd name="T33" fmla="*/ 172 h 545"/>
              <a:gd name="T34" fmla="*/ 304 w 850"/>
              <a:gd name="T35" fmla="*/ 96 h 545"/>
              <a:gd name="T36" fmla="*/ 111 w 850"/>
              <a:gd name="T37" fmla="*/ 232 h 545"/>
              <a:gd name="T38" fmla="*/ 187 w 850"/>
              <a:gd name="T39" fmla="*/ 276 h 545"/>
              <a:gd name="T40" fmla="*/ 326 w 850"/>
              <a:gd name="T41" fmla="*/ 217 h 545"/>
              <a:gd name="T42" fmla="*/ 383 w 850"/>
              <a:gd name="T43" fmla="*/ 266 h 545"/>
              <a:gd name="T44" fmla="*/ 416 w 850"/>
              <a:gd name="T45" fmla="*/ 337 h 545"/>
              <a:gd name="T46" fmla="*/ 445 w 850"/>
              <a:gd name="T47" fmla="*/ 412 h 545"/>
              <a:gd name="T48" fmla="*/ 527 w 850"/>
              <a:gd name="T49" fmla="*/ 502 h 545"/>
              <a:gd name="T50" fmla="*/ 336 w 850"/>
              <a:gd name="T51" fmla="*/ 446 h 545"/>
              <a:gd name="T52" fmla="*/ 400 w 850"/>
              <a:gd name="T53" fmla="*/ 390 h 545"/>
              <a:gd name="T54" fmla="*/ 361 w 850"/>
              <a:gd name="T55" fmla="*/ 345 h 545"/>
              <a:gd name="T56" fmla="*/ 294 w 850"/>
              <a:gd name="T57" fmla="*/ 443 h 545"/>
              <a:gd name="T58" fmla="*/ 336 w 850"/>
              <a:gd name="T59" fmla="*/ 446 h 545"/>
              <a:gd name="T60" fmla="*/ 279 w 850"/>
              <a:gd name="T61" fmla="*/ 397 h 545"/>
              <a:gd name="T62" fmla="*/ 370 w 850"/>
              <a:gd name="T63" fmla="*/ 278 h 545"/>
              <a:gd name="T64" fmla="*/ 247 w 850"/>
              <a:gd name="T65" fmla="*/ 345 h 545"/>
              <a:gd name="T66" fmla="*/ 279 w 850"/>
              <a:gd name="T67" fmla="*/ 397 h 545"/>
              <a:gd name="T68" fmla="*/ 196 w 850"/>
              <a:gd name="T69" fmla="*/ 331 h 545"/>
              <a:gd name="T70" fmla="*/ 199 w 850"/>
              <a:gd name="T71" fmla="*/ 288 h 545"/>
              <a:gd name="T72" fmla="*/ 313 w 850"/>
              <a:gd name="T73" fmla="*/ 228 h 545"/>
              <a:gd name="T74" fmla="*/ 238 w 850"/>
              <a:gd name="T75" fmla="*/ 334 h 545"/>
              <a:gd name="T76" fmla="*/ 196 w 850"/>
              <a:gd name="T77" fmla="*/ 331 h 545"/>
              <a:gd name="T78" fmla="*/ 440 w 850"/>
              <a:gd name="T79" fmla="*/ 117 h 545"/>
              <a:gd name="T80" fmla="*/ 269 w 850"/>
              <a:gd name="T81" fmla="*/ 165 h 545"/>
              <a:gd name="T82" fmla="*/ 415 w 850"/>
              <a:gd name="T83" fmla="*/ 62 h 545"/>
              <a:gd name="T84" fmla="*/ 658 w 850"/>
              <a:gd name="T85" fmla="*/ 90 h 545"/>
              <a:gd name="T86" fmla="*/ 691 w 850"/>
              <a:gd name="T87" fmla="*/ 250 h 545"/>
              <a:gd name="T88" fmla="*/ 440 w 850"/>
              <a:gd name="T89" fmla="*/ 117 h 545"/>
              <a:gd name="T90" fmla="*/ 670 w 850"/>
              <a:gd name="T91" fmla="*/ 62 h 545"/>
              <a:gd name="T92" fmla="*/ 752 w 850"/>
              <a:gd name="T93" fmla="*/ 13 h 545"/>
              <a:gd name="T94" fmla="*/ 765 w 850"/>
              <a:gd name="T95" fmla="*/ 224 h 545"/>
              <a:gd name="T96" fmla="*/ 0 w 850"/>
              <a:gd name="T97" fmla="*/ 167 h 545"/>
              <a:gd name="T98" fmla="*/ 114 w 850"/>
              <a:gd name="T99" fmla="*/ 0 h 545"/>
              <a:gd name="T100" fmla="*/ 87 w 850"/>
              <a:gd name="T101" fmla="*/ 224 h 545"/>
              <a:gd name="T102" fmla="*/ 0 w 850"/>
              <a:gd name="T103" fmla="*/ 167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50" h="545">
                <a:moveTo>
                  <a:pt x="461" y="537"/>
                </a:moveTo>
                <a:lnTo>
                  <a:pt x="461" y="537"/>
                </a:lnTo>
                <a:cubicBezTo>
                  <a:pt x="476" y="530"/>
                  <a:pt x="482" y="512"/>
                  <a:pt x="474" y="497"/>
                </a:cubicBezTo>
                <a:cubicBezTo>
                  <a:pt x="474" y="497"/>
                  <a:pt x="459" y="470"/>
                  <a:pt x="451" y="455"/>
                </a:cubicBezTo>
                <a:cubicBezTo>
                  <a:pt x="447" y="474"/>
                  <a:pt x="436" y="481"/>
                  <a:pt x="410" y="504"/>
                </a:cubicBezTo>
                <a:lnTo>
                  <a:pt x="421" y="525"/>
                </a:lnTo>
                <a:cubicBezTo>
                  <a:pt x="426" y="535"/>
                  <a:pt x="446" y="545"/>
                  <a:pt x="461" y="537"/>
                </a:cubicBezTo>
                <a:lnTo>
                  <a:pt x="461" y="537"/>
                </a:lnTo>
                <a:close/>
                <a:moveTo>
                  <a:pt x="385" y="503"/>
                </a:moveTo>
                <a:lnTo>
                  <a:pt x="385" y="503"/>
                </a:lnTo>
                <a:lnTo>
                  <a:pt x="425" y="468"/>
                </a:lnTo>
                <a:cubicBezTo>
                  <a:pt x="439" y="456"/>
                  <a:pt x="438" y="435"/>
                  <a:pt x="426" y="424"/>
                </a:cubicBezTo>
                <a:cubicBezTo>
                  <a:pt x="415" y="413"/>
                  <a:pt x="397" y="413"/>
                  <a:pt x="386" y="422"/>
                </a:cubicBezTo>
                <a:lnTo>
                  <a:pt x="345" y="458"/>
                </a:lnTo>
                <a:cubicBezTo>
                  <a:pt x="333" y="469"/>
                  <a:pt x="332" y="487"/>
                  <a:pt x="343" y="500"/>
                </a:cubicBezTo>
                <a:cubicBezTo>
                  <a:pt x="352" y="510"/>
                  <a:pt x="371" y="515"/>
                  <a:pt x="385" y="503"/>
                </a:cubicBezTo>
                <a:lnTo>
                  <a:pt x="385" y="503"/>
                </a:lnTo>
                <a:close/>
                <a:moveTo>
                  <a:pt x="527" y="502"/>
                </a:moveTo>
                <a:lnTo>
                  <a:pt x="527" y="502"/>
                </a:lnTo>
                <a:cubicBezTo>
                  <a:pt x="543" y="494"/>
                  <a:pt x="547" y="476"/>
                  <a:pt x="540" y="462"/>
                </a:cubicBezTo>
                <a:lnTo>
                  <a:pt x="494" y="376"/>
                </a:lnTo>
                <a:lnTo>
                  <a:pt x="507" y="368"/>
                </a:lnTo>
                <a:lnTo>
                  <a:pt x="558" y="465"/>
                </a:lnTo>
                <a:cubicBezTo>
                  <a:pt x="566" y="479"/>
                  <a:pt x="583" y="484"/>
                  <a:pt x="598" y="477"/>
                </a:cubicBezTo>
                <a:cubicBezTo>
                  <a:pt x="613" y="469"/>
                  <a:pt x="618" y="451"/>
                  <a:pt x="611" y="437"/>
                </a:cubicBezTo>
                <a:lnTo>
                  <a:pt x="558" y="337"/>
                </a:lnTo>
                <a:lnTo>
                  <a:pt x="571" y="328"/>
                </a:lnTo>
                <a:cubicBezTo>
                  <a:pt x="571" y="328"/>
                  <a:pt x="606" y="396"/>
                  <a:pt x="619" y="420"/>
                </a:cubicBezTo>
                <a:cubicBezTo>
                  <a:pt x="627" y="435"/>
                  <a:pt x="645" y="440"/>
                  <a:pt x="659" y="432"/>
                </a:cubicBezTo>
                <a:cubicBezTo>
                  <a:pt x="674" y="425"/>
                  <a:pt x="679" y="407"/>
                  <a:pt x="672" y="392"/>
                </a:cubicBezTo>
                <a:cubicBezTo>
                  <a:pt x="632" y="317"/>
                  <a:pt x="641" y="333"/>
                  <a:pt x="624" y="306"/>
                </a:cubicBezTo>
                <a:cubicBezTo>
                  <a:pt x="576" y="240"/>
                  <a:pt x="507" y="194"/>
                  <a:pt x="438" y="137"/>
                </a:cubicBezTo>
                <a:lnTo>
                  <a:pt x="316" y="194"/>
                </a:lnTo>
                <a:cubicBezTo>
                  <a:pt x="290" y="206"/>
                  <a:pt x="264" y="194"/>
                  <a:pt x="253" y="172"/>
                </a:cubicBezTo>
                <a:cubicBezTo>
                  <a:pt x="242" y="148"/>
                  <a:pt x="252" y="121"/>
                  <a:pt x="275" y="109"/>
                </a:cubicBezTo>
                <a:lnTo>
                  <a:pt x="304" y="96"/>
                </a:lnTo>
                <a:lnTo>
                  <a:pt x="210" y="95"/>
                </a:lnTo>
                <a:lnTo>
                  <a:pt x="111" y="232"/>
                </a:lnTo>
                <a:lnTo>
                  <a:pt x="176" y="291"/>
                </a:lnTo>
                <a:cubicBezTo>
                  <a:pt x="178" y="285"/>
                  <a:pt x="182" y="280"/>
                  <a:pt x="187" y="276"/>
                </a:cubicBezTo>
                <a:lnTo>
                  <a:pt x="260" y="212"/>
                </a:lnTo>
                <a:cubicBezTo>
                  <a:pt x="280" y="196"/>
                  <a:pt x="309" y="197"/>
                  <a:pt x="326" y="217"/>
                </a:cubicBezTo>
                <a:cubicBezTo>
                  <a:pt x="335" y="227"/>
                  <a:pt x="339" y="239"/>
                  <a:pt x="338" y="251"/>
                </a:cubicBezTo>
                <a:cubicBezTo>
                  <a:pt x="355" y="248"/>
                  <a:pt x="372" y="254"/>
                  <a:pt x="383" y="266"/>
                </a:cubicBezTo>
                <a:cubicBezTo>
                  <a:pt x="397" y="282"/>
                  <a:pt x="399" y="304"/>
                  <a:pt x="388" y="321"/>
                </a:cubicBezTo>
                <a:cubicBezTo>
                  <a:pt x="399" y="323"/>
                  <a:pt x="409" y="329"/>
                  <a:pt x="416" y="337"/>
                </a:cubicBezTo>
                <a:cubicBezTo>
                  <a:pt x="432" y="355"/>
                  <a:pt x="431" y="382"/>
                  <a:pt x="416" y="399"/>
                </a:cubicBezTo>
                <a:cubicBezTo>
                  <a:pt x="426" y="398"/>
                  <a:pt x="439" y="403"/>
                  <a:pt x="445" y="412"/>
                </a:cubicBezTo>
                <a:cubicBezTo>
                  <a:pt x="445" y="412"/>
                  <a:pt x="476" y="469"/>
                  <a:pt x="487" y="490"/>
                </a:cubicBezTo>
                <a:cubicBezTo>
                  <a:pt x="492" y="500"/>
                  <a:pt x="513" y="510"/>
                  <a:pt x="527" y="502"/>
                </a:cubicBezTo>
                <a:lnTo>
                  <a:pt x="527" y="502"/>
                </a:lnTo>
                <a:close/>
                <a:moveTo>
                  <a:pt x="336" y="446"/>
                </a:moveTo>
                <a:lnTo>
                  <a:pt x="336" y="446"/>
                </a:lnTo>
                <a:lnTo>
                  <a:pt x="400" y="390"/>
                </a:lnTo>
                <a:cubicBezTo>
                  <a:pt x="413" y="380"/>
                  <a:pt x="414" y="361"/>
                  <a:pt x="403" y="348"/>
                </a:cubicBezTo>
                <a:cubicBezTo>
                  <a:pt x="393" y="336"/>
                  <a:pt x="374" y="334"/>
                  <a:pt x="361" y="345"/>
                </a:cubicBezTo>
                <a:cubicBezTo>
                  <a:pt x="360" y="346"/>
                  <a:pt x="296" y="402"/>
                  <a:pt x="294" y="404"/>
                </a:cubicBezTo>
                <a:cubicBezTo>
                  <a:pt x="284" y="415"/>
                  <a:pt x="284" y="432"/>
                  <a:pt x="294" y="443"/>
                </a:cubicBezTo>
                <a:cubicBezTo>
                  <a:pt x="303" y="455"/>
                  <a:pt x="322" y="458"/>
                  <a:pt x="336" y="446"/>
                </a:cubicBezTo>
                <a:lnTo>
                  <a:pt x="336" y="446"/>
                </a:lnTo>
                <a:close/>
                <a:moveTo>
                  <a:pt x="279" y="397"/>
                </a:moveTo>
                <a:lnTo>
                  <a:pt x="279" y="397"/>
                </a:lnTo>
                <a:lnTo>
                  <a:pt x="368" y="320"/>
                </a:lnTo>
                <a:cubicBezTo>
                  <a:pt x="380" y="309"/>
                  <a:pt x="381" y="290"/>
                  <a:pt x="370" y="278"/>
                </a:cubicBezTo>
                <a:cubicBezTo>
                  <a:pt x="359" y="265"/>
                  <a:pt x="341" y="264"/>
                  <a:pt x="329" y="275"/>
                </a:cubicBezTo>
                <a:lnTo>
                  <a:pt x="247" y="345"/>
                </a:lnTo>
                <a:cubicBezTo>
                  <a:pt x="229" y="357"/>
                  <a:pt x="226" y="381"/>
                  <a:pt x="237" y="394"/>
                </a:cubicBezTo>
                <a:cubicBezTo>
                  <a:pt x="246" y="405"/>
                  <a:pt x="265" y="409"/>
                  <a:pt x="279" y="397"/>
                </a:cubicBezTo>
                <a:lnTo>
                  <a:pt x="279" y="397"/>
                </a:lnTo>
                <a:close/>
                <a:moveTo>
                  <a:pt x="196" y="331"/>
                </a:moveTo>
                <a:lnTo>
                  <a:pt x="196" y="331"/>
                </a:lnTo>
                <a:cubicBezTo>
                  <a:pt x="185" y="318"/>
                  <a:pt x="187" y="299"/>
                  <a:pt x="199" y="288"/>
                </a:cubicBezTo>
                <a:lnTo>
                  <a:pt x="272" y="225"/>
                </a:lnTo>
                <a:cubicBezTo>
                  <a:pt x="284" y="215"/>
                  <a:pt x="303" y="216"/>
                  <a:pt x="313" y="228"/>
                </a:cubicBezTo>
                <a:cubicBezTo>
                  <a:pt x="324" y="241"/>
                  <a:pt x="323" y="259"/>
                  <a:pt x="311" y="270"/>
                </a:cubicBezTo>
                <a:lnTo>
                  <a:pt x="238" y="334"/>
                </a:lnTo>
                <a:cubicBezTo>
                  <a:pt x="226" y="343"/>
                  <a:pt x="208" y="344"/>
                  <a:pt x="196" y="331"/>
                </a:cubicBezTo>
                <a:lnTo>
                  <a:pt x="196" y="331"/>
                </a:lnTo>
                <a:close/>
                <a:moveTo>
                  <a:pt x="440" y="117"/>
                </a:moveTo>
                <a:lnTo>
                  <a:pt x="440" y="117"/>
                </a:lnTo>
                <a:lnTo>
                  <a:pt x="308" y="179"/>
                </a:lnTo>
                <a:cubicBezTo>
                  <a:pt x="293" y="186"/>
                  <a:pt x="276" y="179"/>
                  <a:pt x="269" y="165"/>
                </a:cubicBezTo>
                <a:cubicBezTo>
                  <a:pt x="261" y="149"/>
                  <a:pt x="268" y="132"/>
                  <a:pt x="282" y="125"/>
                </a:cubicBezTo>
                <a:lnTo>
                  <a:pt x="415" y="62"/>
                </a:lnTo>
                <a:cubicBezTo>
                  <a:pt x="434" y="56"/>
                  <a:pt x="452" y="53"/>
                  <a:pt x="475" y="53"/>
                </a:cubicBezTo>
                <a:cubicBezTo>
                  <a:pt x="521" y="53"/>
                  <a:pt x="615" y="77"/>
                  <a:pt x="658" y="90"/>
                </a:cubicBezTo>
                <a:lnTo>
                  <a:pt x="736" y="222"/>
                </a:lnTo>
                <a:lnTo>
                  <a:pt x="691" y="250"/>
                </a:lnTo>
                <a:cubicBezTo>
                  <a:pt x="680" y="260"/>
                  <a:pt x="672" y="289"/>
                  <a:pt x="648" y="305"/>
                </a:cubicBezTo>
                <a:cubicBezTo>
                  <a:pt x="600" y="240"/>
                  <a:pt x="517" y="172"/>
                  <a:pt x="440" y="117"/>
                </a:cubicBezTo>
                <a:lnTo>
                  <a:pt x="440" y="117"/>
                </a:lnTo>
                <a:close/>
                <a:moveTo>
                  <a:pt x="670" y="62"/>
                </a:moveTo>
                <a:lnTo>
                  <a:pt x="670" y="62"/>
                </a:lnTo>
                <a:lnTo>
                  <a:pt x="752" y="13"/>
                </a:lnTo>
                <a:lnTo>
                  <a:pt x="850" y="177"/>
                </a:lnTo>
                <a:lnTo>
                  <a:pt x="765" y="224"/>
                </a:lnTo>
                <a:lnTo>
                  <a:pt x="670" y="62"/>
                </a:lnTo>
                <a:close/>
                <a:moveTo>
                  <a:pt x="0" y="167"/>
                </a:moveTo>
                <a:lnTo>
                  <a:pt x="0" y="167"/>
                </a:lnTo>
                <a:lnTo>
                  <a:pt x="114" y="0"/>
                </a:lnTo>
                <a:lnTo>
                  <a:pt x="199" y="68"/>
                </a:lnTo>
                <a:lnTo>
                  <a:pt x="87" y="224"/>
                </a:lnTo>
                <a:lnTo>
                  <a:pt x="0" y="167"/>
                </a:lnTo>
                <a:close/>
                <a:moveTo>
                  <a:pt x="0" y="167"/>
                </a:moveTo>
                <a:lnTo>
                  <a:pt x="0" y="167"/>
                </a:lnTo>
                <a:close/>
              </a:path>
            </a:pathLst>
          </a:custGeom>
          <a:solidFill>
            <a:schemeClr val="accent2"/>
          </a:solidFill>
          <a:ln w="0">
            <a:noFill/>
            <a:prstDash val="solid"/>
            <a:round/>
            <a:headEnd/>
            <a:tailEnd/>
          </a:ln>
        </p:spPr>
        <p:txBody>
          <a:bodyPr vert="horz" wrap="square" lIns="91418" tIns="45708" rIns="91418" bIns="45708" numCol="1" anchor="t" anchorCtr="0" compatLnSpc="1">
            <a:prstTxWarp prst="textNoShape">
              <a:avLst/>
            </a:prstTxWarp>
          </a:bodyPr>
          <a:lstStyle/>
          <a:p>
            <a:endParaRPr lang="en-US" sz="2400">
              <a:solidFill>
                <a:schemeClr val="accent2"/>
              </a:solidFill>
            </a:endParaRPr>
          </a:p>
        </p:txBody>
      </p:sp>
    </p:spTree>
    <p:extLst>
      <p:ext uri="{BB962C8B-B14F-4D97-AF65-F5344CB8AC3E}">
        <p14:creationId xmlns:p14="http://schemas.microsoft.com/office/powerpoint/2010/main" val="184567755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par>
                                <p:cTn id="21" presetID="2" presetClass="entr" presetSubtype="1"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0-#ppt_h/2"/>
                                          </p:val>
                                        </p:tav>
                                        <p:tav tm="100000">
                                          <p:val>
                                            <p:strVal val="#ppt_y"/>
                                          </p:val>
                                        </p:tav>
                                      </p:tavLst>
                                    </p:anim>
                                  </p:childTnLst>
                                </p:cTn>
                              </p:par>
                            </p:childTnLst>
                          </p:cTn>
                        </p:par>
                        <p:par>
                          <p:cTn id="25" fill="hold">
                            <p:stCondLst>
                              <p:cond delay="1000"/>
                            </p:stCondLst>
                            <p:childTnLst>
                              <p:par>
                                <p:cTn id="26" presetID="53" presetClass="entr" presetSubtype="16" fill="hold" grpId="0" nodeType="afterEffect">
                                  <p:stCondLst>
                                    <p:cond delay="0"/>
                                  </p:stCondLst>
                                  <p:childTnLst>
                                    <p:set>
                                      <p:cBhvr>
                                        <p:cTn id="27" dur="1" fill="hold">
                                          <p:stCondLst>
                                            <p:cond delay="0"/>
                                          </p:stCondLst>
                                        </p:cTn>
                                        <p:tgtEl>
                                          <p:spTgt spid="18">
                                            <p:txEl>
                                              <p:pRg st="0" end="0"/>
                                            </p:txEl>
                                          </p:spTgt>
                                        </p:tgtEl>
                                        <p:attrNameLst>
                                          <p:attrName>style.visibility</p:attrName>
                                        </p:attrNameLst>
                                      </p:cBhvr>
                                      <p:to>
                                        <p:strVal val="visible"/>
                                      </p:to>
                                    </p:set>
                                    <p:anim calcmode="lin" valueType="num">
                                      <p:cBhvr>
                                        <p:cTn id="28"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29"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30" dur="500"/>
                                        <p:tgtEl>
                                          <p:spTgt spid="18">
                                            <p:txEl>
                                              <p:pRg st="0" end="0"/>
                                            </p:txEl>
                                          </p:spTgt>
                                        </p:tgtEl>
                                      </p:cBhvr>
                                    </p:animEffect>
                                  </p:childTnLst>
                                </p:cTn>
                              </p:par>
                              <p:par>
                                <p:cTn id="31" presetID="2" presetClass="entr" presetSubtype="1"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fill="hold"/>
                                        <p:tgtEl>
                                          <p:spTgt spid="19"/>
                                        </p:tgtEl>
                                        <p:attrNameLst>
                                          <p:attrName>ppt_x</p:attrName>
                                        </p:attrNameLst>
                                      </p:cBhvr>
                                      <p:tavLst>
                                        <p:tav tm="0">
                                          <p:val>
                                            <p:strVal val="#ppt_x"/>
                                          </p:val>
                                        </p:tav>
                                        <p:tav tm="100000">
                                          <p:val>
                                            <p:strVal val="#ppt_x"/>
                                          </p:val>
                                        </p:tav>
                                      </p:tavLst>
                                    </p:anim>
                                    <p:anim calcmode="lin" valueType="num">
                                      <p:cBhvr additive="base">
                                        <p:cTn id="34" dur="500" fill="hold"/>
                                        <p:tgtEl>
                                          <p:spTgt spid="19"/>
                                        </p:tgtEl>
                                        <p:attrNameLst>
                                          <p:attrName>ppt_y</p:attrName>
                                        </p:attrNameLst>
                                      </p:cBhvr>
                                      <p:tavLst>
                                        <p:tav tm="0">
                                          <p:val>
                                            <p:strVal val="0-#ppt_h/2"/>
                                          </p:val>
                                        </p:tav>
                                        <p:tav tm="100000">
                                          <p:val>
                                            <p:strVal val="#ppt_y"/>
                                          </p:val>
                                        </p:tav>
                                      </p:tavLst>
                                    </p:anim>
                                  </p:childTnLst>
                                </p:cTn>
                              </p:par>
                            </p:childTnLst>
                          </p:cTn>
                        </p:par>
                        <p:par>
                          <p:cTn id="35" fill="hold">
                            <p:stCondLst>
                              <p:cond delay="1500"/>
                            </p:stCondLst>
                            <p:childTnLst>
                              <p:par>
                                <p:cTn id="36" presetID="53" presetClass="entr" presetSubtype="16" fill="hold" grpId="0" nodeType="afterEffect">
                                  <p:stCondLst>
                                    <p:cond delay="0"/>
                                  </p:stCondLst>
                                  <p:childTnLst>
                                    <p:set>
                                      <p:cBhvr>
                                        <p:cTn id="37" dur="1" fill="hold">
                                          <p:stCondLst>
                                            <p:cond delay="0"/>
                                          </p:stCondLst>
                                        </p:cTn>
                                        <p:tgtEl>
                                          <p:spTgt spid="20">
                                            <p:txEl>
                                              <p:pRg st="0" end="0"/>
                                            </p:txEl>
                                          </p:spTgt>
                                        </p:tgtEl>
                                        <p:attrNameLst>
                                          <p:attrName>style.visibility</p:attrName>
                                        </p:attrNameLst>
                                      </p:cBhvr>
                                      <p:to>
                                        <p:strVal val="visible"/>
                                      </p:to>
                                    </p:set>
                                    <p:anim calcmode="lin" valueType="num">
                                      <p:cBhvr>
                                        <p:cTn id="38"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39"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40" dur="500"/>
                                        <p:tgtEl>
                                          <p:spTgt spid="20">
                                            <p:txEl>
                                              <p:pRg st="0" end="0"/>
                                            </p:txEl>
                                          </p:spTgt>
                                        </p:tgtEl>
                                      </p:cBhvr>
                                    </p:animEffect>
                                  </p:childTnLst>
                                </p:cTn>
                              </p:par>
                              <p:par>
                                <p:cTn id="41" presetID="2" presetClass="entr" presetSubtype="1"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0-#ppt_h/2"/>
                                          </p:val>
                                        </p:tav>
                                        <p:tav tm="100000">
                                          <p:val>
                                            <p:strVal val="#ppt_y"/>
                                          </p:val>
                                        </p:tav>
                                      </p:tavLst>
                                    </p:anim>
                                  </p:childTnLst>
                                </p:cTn>
                              </p:par>
                            </p:childTnLst>
                          </p:cTn>
                        </p:par>
                        <p:par>
                          <p:cTn id="45" fill="hold">
                            <p:stCondLst>
                              <p:cond delay="2000"/>
                            </p:stCondLst>
                            <p:childTnLst>
                              <p:par>
                                <p:cTn id="46" presetID="53" presetClass="entr" presetSubtype="16" fill="hold" grpId="0" nodeType="afterEffect">
                                  <p:stCondLst>
                                    <p:cond delay="0"/>
                                  </p:stCondLst>
                                  <p:childTnLst>
                                    <p:set>
                                      <p:cBhvr>
                                        <p:cTn id="47" dur="1" fill="hold">
                                          <p:stCondLst>
                                            <p:cond delay="0"/>
                                          </p:stCondLst>
                                        </p:cTn>
                                        <p:tgtEl>
                                          <p:spTgt spid="22">
                                            <p:txEl>
                                              <p:pRg st="0" end="0"/>
                                            </p:txEl>
                                          </p:spTgt>
                                        </p:tgtEl>
                                        <p:attrNameLst>
                                          <p:attrName>style.visibility</p:attrName>
                                        </p:attrNameLst>
                                      </p:cBhvr>
                                      <p:to>
                                        <p:strVal val="visible"/>
                                      </p:to>
                                    </p:set>
                                    <p:anim calcmode="lin" valueType="num">
                                      <p:cBhvr>
                                        <p:cTn id="48" dur="5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49" dur="500" fill="hold"/>
                                        <p:tgtEl>
                                          <p:spTgt spid="22">
                                            <p:txEl>
                                              <p:pRg st="0" end="0"/>
                                            </p:txEl>
                                          </p:spTgt>
                                        </p:tgtEl>
                                        <p:attrNameLst>
                                          <p:attrName>ppt_h</p:attrName>
                                        </p:attrNameLst>
                                      </p:cBhvr>
                                      <p:tavLst>
                                        <p:tav tm="0">
                                          <p:val>
                                            <p:fltVal val="0"/>
                                          </p:val>
                                        </p:tav>
                                        <p:tav tm="100000">
                                          <p:val>
                                            <p:strVal val="#ppt_h"/>
                                          </p:val>
                                        </p:tav>
                                      </p:tavLst>
                                    </p:anim>
                                    <p:animEffect transition="in" filter="fade">
                                      <p:cBhvr>
                                        <p:cTn id="50" dur="500"/>
                                        <p:tgtEl>
                                          <p:spTgt spid="22">
                                            <p:txEl>
                                              <p:pRg st="0" end="0"/>
                                            </p:txEl>
                                          </p:spTgt>
                                        </p:tgtEl>
                                      </p:cBhvr>
                                    </p:animEffect>
                                  </p:childTnLst>
                                </p:cTn>
                              </p:par>
                              <p:par>
                                <p:cTn id="51" presetID="2" presetClass="entr" presetSubtype="1"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additive="base">
                                        <p:cTn id="53" dur="500" fill="hold"/>
                                        <p:tgtEl>
                                          <p:spTgt spid="23"/>
                                        </p:tgtEl>
                                        <p:attrNameLst>
                                          <p:attrName>ppt_x</p:attrName>
                                        </p:attrNameLst>
                                      </p:cBhvr>
                                      <p:tavLst>
                                        <p:tav tm="0">
                                          <p:val>
                                            <p:strVal val="#ppt_x"/>
                                          </p:val>
                                        </p:tav>
                                        <p:tav tm="100000">
                                          <p:val>
                                            <p:strVal val="#ppt_x"/>
                                          </p:val>
                                        </p:tav>
                                      </p:tavLst>
                                    </p:anim>
                                    <p:anim calcmode="lin" valueType="num">
                                      <p:cBhvr additive="base">
                                        <p:cTn id="54" dur="500" fill="hold"/>
                                        <p:tgtEl>
                                          <p:spTgt spid="23"/>
                                        </p:tgtEl>
                                        <p:attrNameLst>
                                          <p:attrName>ppt_y</p:attrName>
                                        </p:attrNameLst>
                                      </p:cBhvr>
                                      <p:tavLst>
                                        <p:tav tm="0">
                                          <p:val>
                                            <p:strVal val="0-#ppt_h/2"/>
                                          </p:val>
                                        </p:tav>
                                        <p:tav tm="100000">
                                          <p:val>
                                            <p:strVal val="#ppt_y"/>
                                          </p:val>
                                        </p:tav>
                                      </p:tavLst>
                                    </p:anim>
                                  </p:childTnLst>
                                </p:cTn>
                              </p:par>
                            </p:childTnLst>
                          </p:cTn>
                        </p:par>
                        <p:par>
                          <p:cTn id="55" fill="hold">
                            <p:stCondLst>
                              <p:cond delay="2500"/>
                            </p:stCondLst>
                            <p:childTnLst>
                              <p:par>
                                <p:cTn id="56" presetID="53" presetClass="entr" presetSubtype="16" fill="hold" grpId="0" nodeType="afterEffect">
                                  <p:stCondLst>
                                    <p:cond delay="0"/>
                                  </p:stCondLst>
                                  <p:childTnLst>
                                    <p:set>
                                      <p:cBhvr>
                                        <p:cTn id="57" dur="1" fill="hold">
                                          <p:stCondLst>
                                            <p:cond delay="0"/>
                                          </p:stCondLst>
                                        </p:cTn>
                                        <p:tgtEl>
                                          <p:spTgt spid="24">
                                            <p:txEl>
                                              <p:pRg st="0" end="0"/>
                                            </p:txEl>
                                          </p:spTgt>
                                        </p:tgtEl>
                                        <p:attrNameLst>
                                          <p:attrName>style.visibility</p:attrName>
                                        </p:attrNameLst>
                                      </p:cBhvr>
                                      <p:to>
                                        <p:strVal val="visible"/>
                                      </p:to>
                                    </p:set>
                                    <p:anim calcmode="lin" valueType="num">
                                      <p:cBhvr>
                                        <p:cTn id="58" dur="500" fill="hold"/>
                                        <p:tgtEl>
                                          <p:spTgt spid="24">
                                            <p:txEl>
                                              <p:pRg st="0" end="0"/>
                                            </p:txEl>
                                          </p:spTgt>
                                        </p:tgtEl>
                                        <p:attrNameLst>
                                          <p:attrName>ppt_w</p:attrName>
                                        </p:attrNameLst>
                                      </p:cBhvr>
                                      <p:tavLst>
                                        <p:tav tm="0">
                                          <p:val>
                                            <p:fltVal val="0"/>
                                          </p:val>
                                        </p:tav>
                                        <p:tav tm="100000">
                                          <p:val>
                                            <p:strVal val="#ppt_w"/>
                                          </p:val>
                                        </p:tav>
                                      </p:tavLst>
                                    </p:anim>
                                    <p:anim calcmode="lin" valueType="num">
                                      <p:cBhvr>
                                        <p:cTn id="59" dur="500" fill="hold"/>
                                        <p:tgtEl>
                                          <p:spTgt spid="24">
                                            <p:txEl>
                                              <p:pRg st="0" end="0"/>
                                            </p:txEl>
                                          </p:spTgt>
                                        </p:tgtEl>
                                        <p:attrNameLst>
                                          <p:attrName>ppt_h</p:attrName>
                                        </p:attrNameLst>
                                      </p:cBhvr>
                                      <p:tavLst>
                                        <p:tav tm="0">
                                          <p:val>
                                            <p:fltVal val="0"/>
                                          </p:val>
                                        </p:tav>
                                        <p:tav tm="100000">
                                          <p:val>
                                            <p:strVal val="#ppt_h"/>
                                          </p:val>
                                        </p:tav>
                                      </p:tavLst>
                                    </p:anim>
                                    <p:animEffect transition="in" filter="fade">
                                      <p:cBhvr>
                                        <p:cTn id="60" dur="500"/>
                                        <p:tgtEl>
                                          <p:spTgt spid="24">
                                            <p:txEl>
                                              <p:pRg st="0" end="0"/>
                                            </p:txEl>
                                          </p:spTgt>
                                        </p:tgtEl>
                                      </p:cBhvr>
                                    </p:animEffect>
                                  </p:childTnLst>
                                </p:cTn>
                              </p:par>
                              <p:par>
                                <p:cTn id="61" presetID="2" presetClass="entr" presetSubtype="1" fill="hold" grpId="0" nodeType="withEffect">
                                  <p:stCondLst>
                                    <p:cond delay="0"/>
                                  </p:stCondLst>
                                  <p:childTnLst>
                                    <p:set>
                                      <p:cBhvr>
                                        <p:cTn id="62" dur="1" fill="hold">
                                          <p:stCondLst>
                                            <p:cond delay="0"/>
                                          </p:stCondLst>
                                        </p:cTn>
                                        <p:tgtEl>
                                          <p:spTgt spid="25"/>
                                        </p:tgtEl>
                                        <p:attrNameLst>
                                          <p:attrName>style.visibility</p:attrName>
                                        </p:attrNameLst>
                                      </p:cBhvr>
                                      <p:to>
                                        <p:strVal val="visible"/>
                                      </p:to>
                                    </p:set>
                                    <p:anim calcmode="lin" valueType="num">
                                      <p:cBhvr additive="base">
                                        <p:cTn id="63" dur="500" fill="hold"/>
                                        <p:tgtEl>
                                          <p:spTgt spid="25"/>
                                        </p:tgtEl>
                                        <p:attrNameLst>
                                          <p:attrName>ppt_x</p:attrName>
                                        </p:attrNameLst>
                                      </p:cBhvr>
                                      <p:tavLst>
                                        <p:tav tm="0">
                                          <p:val>
                                            <p:strVal val="#ppt_x"/>
                                          </p:val>
                                        </p:tav>
                                        <p:tav tm="100000">
                                          <p:val>
                                            <p:strVal val="#ppt_x"/>
                                          </p:val>
                                        </p:tav>
                                      </p:tavLst>
                                    </p:anim>
                                    <p:anim calcmode="lin" valueType="num">
                                      <p:cBhvr additive="base">
                                        <p:cTn id="64" dur="500" fill="hold"/>
                                        <p:tgtEl>
                                          <p:spTgt spid="25"/>
                                        </p:tgtEl>
                                        <p:attrNameLst>
                                          <p:attrName>ppt_y</p:attrName>
                                        </p:attrNameLst>
                                      </p:cBhvr>
                                      <p:tavLst>
                                        <p:tav tm="0">
                                          <p:val>
                                            <p:strVal val="0-#ppt_h/2"/>
                                          </p:val>
                                        </p:tav>
                                        <p:tav tm="100000">
                                          <p:val>
                                            <p:strVal val="#ppt_y"/>
                                          </p:val>
                                        </p:tav>
                                      </p:tavLst>
                                    </p:anim>
                                  </p:childTnLst>
                                </p:cTn>
                              </p:par>
                            </p:childTnLst>
                          </p:cTn>
                        </p:par>
                        <p:par>
                          <p:cTn id="65" fill="hold">
                            <p:stCondLst>
                              <p:cond delay="3000"/>
                            </p:stCondLst>
                            <p:childTnLst>
                              <p:par>
                                <p:cTn id="66" presetID="53" presetClass="entr" presetSubtype="16" fill="hold" grpId="0" nodeType="afterEffect">
                                  <p:stCondLst>
                                    <p:cond delay="0"/>
                                  </p:stCondLst>
                                  <p:childTnLst>
                                    <p:set>
                                      <p:cBhvr>
                                        <p:cTn id="67" dur="1" fill="hold">
                                          <p:stCondLst>
                                            <p:cond delay="0"/>
                                          </p:stCondLst>
                                        </p:cTn>
                                        <p:tgtEl>
                                          <p:spTgt spid="26">
                                            <p:txEl>
                                              <p:pRg st="0" end="0"/>
                                            </p:txEl>
                                          </p:spTgt>
                                        </p:tgtEl>
                                        <p:attrNameLst>
                                          <p:attrName>style.visibility</p:attrName>
                                        </p:attrNameLst>
                                      </p:cBhvr>
                                      <p:to>
                                        <p:strVal val="visible"/>
                                      </p:to>
                                    </p:set>
                                    <p:anim calcmode="lin" valueType="num">
                                      <p:cBhvr>
                                        <p:cTn id="68" dur="500" fill="hold"/>
                                        <p:tgtEl>
                                          <p:spTgt spid="26">
                                            <p:txEl>
                                              <p:pRg st="0" end="0"/>
                                            </p:txEl>
                                          </p:spTgt>
                                        </p:tgtEl>
                                        <p:attrNameLst>
                                          <p:attrName>ppt_w</p:attrName>
                                        </p:attrNameLst>
                                      </p:cBhvr>
                                      <p:tavLst>
                                        <p:tav tm="0">
                                          <p:val>
                                            <p:fltVal val="0"/>
                                          </p:val>
                                        </p:tav>
                                        <p:tav tm="100000">
                                          <p:val>
                                            <p:strVal val="#ppt_w"/>
                                          </p:val>
                                        </p:tav>
                                      </p:tavLst>
                                    </p:anim>
                                    <p:anim calcmode="lin" valueType="num">
                                      <p:cBhvr>
                                        <p:cTn id="69" dur="500" fill="hold"/>
                                        <p:tgtEl>
                                          <p:spTgt spid="26">
                                            <p:txEl>
                                              <p:pRg st="0" end="0"/>
                                            </p:txEl>
                                          </p:spTgt>
                                        </p:tgtEl>
                                        <p:attrNameLst>
                                          <p:attrName>ppt_h</p:attrName>
                                        </p:attrNameLst>
                                      </p:cBhvr>
                                      <p:tavLst>
                                        <p:tav tm="0">
                                          <p:val>
                                            <p:fltVal val="0"/>
                                          </p:val>
                                        </p:tav>
                                        <p:tav tm="100000">
                                          <p:val>
                                            <p:strVal val="#ppt_h"/>
                                          </p:val>
                                        </p:tav>
                                      </p:tavLst>
                                    </p:anim>
                                    <p:animEffect transition="in" filter="fade">
                                      <p:cBhvr>
                                        <p:cTn id="70"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animBg="1"/>
      <p:bldP spid="18" grpId="0" uiExpand="1" build="p"/>
      <p:bldP spid="19" grpId="0" animBg="1"/>
      <p:bldP spid="20" grpId="0" uiExpand="1" build="p"/>
      <p:bldP spid="21" grpId="0" animBg="1"/>
      <p:bldP spid="22" grpId="0" uiExpand="1" build="p"/>
      <p:bldP spid="23" grpId="0" animBg="1"/>
      <p:bldP spid="24" grpId="0" uiExpand="1" build="p"/>
      <p:bldP spid="25" grpId="0" animBg="1"/>
      <p:bldP spid="26" grpId="0" uiExpand="1" build="p"/>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9" name="Content Placeholder 48"/>
          <p:cNvPicPr>
            <a:picLocks noGrp="1" noChangeAspect="1"/>
          </p:cNvPicPr>
          <p:nvPr>
            <p:ph sz="quarter" idx="23"/>
          </p:nvPr>
        </p:nvPicPr>
        <p:blipFill rotWithShape="1">
          <a:blip r:embed="rId3" cstate="print">
            <a:extLst>
              <a:ext uri="{28A0092B-C50C-407E-A947-70E740481C1C}">
                <a14:useLocalDpi xmlns:a14="http://schemas.microsoft.com/office/drawing/2010/main" val="0"/>
              </a:ext>
            </a:extLst>
          </a:blip>
          <a:srcRect l="-5537" t="-7811" r="-7811" b="-5537"/>
          <a:stretch/>
        </p:blipFill>
        <p:spPr>
          <a:xfrm>
            <a:off x="7317001" y="2408340"/>
            <a:ext cx="1836000" cy="1836000"/>
          </a:xfrm>
        </p:spPr>
      </p:pic>
      <p:pic>
        <p:nvPicPr>
          <p:cNvPr id="46" name="Content Placeholder 45"/>
          <p:cNvPicPr>
            <a:picLocks noGrp="1" noChangeAspect="1"/>
          </p:cNvPicPr>
          <p:nvPr>
            <p:ph sz="quarter" idx="25"/>
          </p:nvPr>
        </p:nvPicPr>
        <p:blipFill rotWithShape="1">
          <a:blip r:embed="rId4">
            <a:extLst>
              <a:ext uri="{28A0092B-C50C-407E-A947-70E740481C1C}">
                <a14:useLocalDpi xmlns:a14="http://schemas.microsoft.com/office/drawing/2010/main" val="0"/>
              </a:ext>
            </a:extLst>
          </a:blip>
          <a:srcRect l="-520" t="-5666" r="-5666" b="-520"/>
          <a:stretch/>
        </p:blipFill>
        <p:spPr>
          <a:xfrm>
            <a:off x="7308000" y="1328205"/>
            <a:ext cx="1698840" cy="481338"/>
          </a:xfrm>
        </p:spPr>
      </p:pic>
      <p:pic>
        <p:nvPicPr>
          <p:cNvPr id="47" name="Content Placeholder 46"/>
          <p:cNvPicPr>
            <a:picLocks noGrp="1" noChangeAspect="1"/>
          </p:cNvPicPr>
          <p:nvPr>
            <p:ph sz="quarter" idx="28"/>
          </p:nvPr>
        </p:nvPicPr>
        <p:blipFill rotWithShape="1">
          <a:blip r:embed="rId5" cstate="print">
            <a:extLst>
              <a:ext uri="{28A0092B-C50C-407E-A947-70E740481C1C}">
                <a14:useLocalDpi xmlns:a14="http://schemas.microsoft.com/office/drawing/2010/main" val="0"/>
              </a:ext>
            </a:extLst>
          </a:blip>
          <a:srcRect l="-25173" t="-22773" r="-22773" b="-25176"/>
          <a:stretch/>
        </p:blipFill>
        <p:spPr>
          <a:xfrm>
            <a:off x="3640938" y="2408340"/>
            <a:ext cx="1836000" cy="1836000"/>
          </a:xfrm>
        </p:spPr>
      </p:pic>
      <p:pic>
        <p:nvPicPr>
          <p:cNvPr id="48" name="Content Placeholder 47"/>
          <p:cNvPicPr>
            <a:picLocks noGrp="1" noChangeAspect="1"/>
          </p:cNvPicPr>
          <p:nvPr>
            <p:ph sz="quarter" idx="29"/>
          </p:nvPr>
        </p:nvPicPr>
        <p:blipFill rotWithShape="1">
          <a:blip r:embed="rId6" cstate="print">
            <a:extLst>
              <a:ext uri="{28A0092B-C50C-407E-A947-70E740481C1C}">
                <a14:useLocalDpi xmlns:a14="http://schemas.microsoft.com/office/drawing/2010/main" val="0"/>
              </a:ext>
            </a:extLst>
          </a:blip>
          <a:srcRect l="-8160" t="-7274" r="-7777" b="-8156"/>
          <a:stretch/>
        </p:blipFill>
        <p:spPr>
          <a:xfrm>
            <a:off x="5400177" y="3037115"/>
            <a:ext cx="1840061" cy="579686"/>
          </a:xfrm>
        </p:spPr>
      </p:pic>
      <p:pic>
        <p:nvPicPr>
          <p:cNvPr id="3" name="Content Placeholder 2"/>
          <p:cNvPicPr>
            <a:picLocks noGrp="1" noChangeAspect="1"/>
          </p:cNvPicPr>
          <p:nvPr>
            <p:ph sz="quarter" idx="30"/>
          </p:nvPr>
        </p:nvPicPr>
        <p:blipFill rotWithShape="1">
          <a:blip r:embed="rId7" cstate="print">
            <a:extLst>
              <a:ext uri="{28A0092B-C50C-407E-A947-70E740481C1C}">
                <a14:useLocalDpi xmlns:a14="http://schemas.microsoft.com/office/drawing/2010/main" val="0"/>
              </a:ext>
            </a:extLst>
          </a:blip>
          <a:srcRect l="-4469" t="-3647" r="-3647" b="-4469"/>
          <a:stretch/>
        </p:blipFill>
        <p:spPr>
          <a:xfrm>
            <a:off x="3803780" y="1181768"/>
            <a:ext cx="1698840" cy="571038"/>
          </a:xfrm>
        </p:spPr>
      </p:pic>
      <p:sp>
        <p:nvSpPr>
          <p:cNvPr id="6" name="Text Placeholder 5"/>
          <p:cNvSpPr>
            <a:spLocks noGrp="1"/>
          </p:cNvSpPr>
          <p:nvPr>
            <p:ph type="body" sz="quarter" idx="33"/>
          </p:nvPr>
        </p:nvSpPr>
        <p:spPr>
          <a:xfrm>
            <a:off x="388200" y="2438820"/>
            <a:ext cx="2895600" cy="1226819"/>
          </a:xfrm>
        </p:spPr>
        <p:txBody>
          <a:bodyPr/>
          <a:lstStyle/>
          <a:p>
            <a:r>
              <a:rPr lang="en-US" dirty="0"/>
              <a:t>We cooperate closely with the European factories manufacturing vehicles, car dealers, distributors and with the renowned forwarding companies that expect transport of vehicles at the highest level.</a:t>
            </a:r>
          </a:p>
        </p:txBody>
      </p:sp>
      <p:pic>
        <p:nvPicPr>
          <p:cNvPr id="16" name="Content Placeholder 15"/>
          <p:cNvPicPr>
            <a:picLocks noGrp="1" noChangeAspect="1"/>
          </p:cNvPicPr>
          <p:nvPr>
            <p:ph sz="quarter" idx="24"/>
          </p:nvPr>
        </p:nvPicPr>
        <p:blipFill rotWithShape="1">
          <a:blip r:embed="rId8">
            <a:extLst>
              <a:ext uri="{28A0092B-C50C-407E-A947-70E740481C1C}">
                <a14:useLocalDpi xmlns:a14="http://schemas.microsoft.com/office/drawing/2010/main" val="0"/>
              </a:ext>
            </a:extLst>
          </a:blip>
          <a:srcRect l="-5030" t="-5206" r="-5206" b="-5029"/>
          <a:stretch/>
        </p:blipFill>
        <p:spPr>
          <a:xfrm>
            <a:off x="5650809" y="1212158"/>
            <a:ext cx="1698840" cy="514799"/>
          </a:xfrm>
        </p:spPr>
      </p:pic>
      <p:sp>
        <p:nvSpPr>
          <p:cNvPr id="12" name="Freeform 12"/>
          <p:cNvSpPr>
            <a:spLocks noEditPoints="1"/>
          </p:cNvSpPr>
          <p:nvPr/>
        </p:nvSpPr>
        <p:spPr bwMode="auto">
          <a:xfrm>
            <a:off x="1491244" y="1187444"/>
            <a:ext cx="671513" cy="666751"/>
          </a:xfrm>
          <a:custGeom>
            <a:avLst/>
            <a:gdLst>
              <a:gd name="T0" fmla="*/ 1699 w 3387"/>
              <a:gd name="T1" fmla="*/ 2738 h 3361"/>
              <a:gd name="T2" fmla="*/ 1743 w 3387"/>
              <a:gd name="T3" fmla="*/ 2744 h 3361"/>
              <a:gd name="T4" fmla="*/ 2669 w 3387"/>
              <a:gd name="T5" fmla="*/ 3110 h 3361"/>
              <a:gd name="T6" fmla="*/ 2785 w 3387"/>
              <a:gd name="T7" fmla="*/ 559 h 3361"/>
              <a:gd name="T8" fmla="*/ 972 w 3387"/>
              <a:gd name="T9" fmla="*/ 2437 h 3361"/>
              <a:gd name="T10" fmla="*/ 1000 w 3387"/>
              <a:gd name="T11" fmla="*/ 2453 h 3361"/>
              <a:gd name="T12" fmla="*/ 3083 w 3387"/>
              <a:gd name="T13" fmla="*/ 396 h 3361"/>
              <a:gd name="T14" fmla="*/ 1077 w 3387"/>
              <a:gd name="T15" fmla="*/ 2526 h 3361"/>
              <a:gd name="T16" fmla="*/ 1373 w 3387"/>
              <a:gd name="T17" fmla="*/ 3040 h 3361"/>
              <a:gd name="T18" fmla="*/ 3281 w 3387"/>
              <a:gd name="T19" fmla="*/ 0 h 3361"/>
              <a:gd name="T20" fmla="*/ 3320 w 3387"/>
              <a:gd name="T21" fmla="*/ 7 h 3361"/>
              <a:gd name="T22" fmla="*/ 3358 w 3387"/>
              <a:gd name="T23" fmla="*/ 32 h 3361"/>
              <a:gd name="T24" fmla="*/ 3383 w 3387"/>
              <a:gd name="T25" fmla="*/ 74 h 3361"/>
              <a:gd name="T26" fmla="*/ 3386 w 3387"/>
              <a:gd name="T27" fmla="*/ 121 h 3361"/>
              <a:gd name="T28" fmla="*/ 2850 w 3387"/>
              <a:gd name="T29" fmla="*/ 3295 h 3361"/>
              <a:gd name="T30" fmla="*/ 2823 w 3387"/>
              <a:gd name="T31" fmla="*/ 3333 h 3361"/>
              <a:gd name="T32" fmla="*/ 2787 w 3387"/>
              <a:gd name="T33" fmla="*/ 3355 h 3361"/>
              <a:gd name="T34" fmla="*/ 2751 w 3387"/>
              <a:gd name="T35" fmla="*/ 3361 h 3361"/>
              <a:gd name="T36" fmla="*/ 2712 w 3387"/>
              <a:gd name="T37" fmla="*/ 3353 h 3361"/>
              <a:gd name="T38" fmla="*/ 1466 w 3387"/>
              <a:gd name="T39" fmla="*/ 3309 h 3361"/>
              <a:gd name="T40" fmla="*/ 1437 w 3387"/>
              <a:gd name="T41" fmla="*/ 3342 h 3361"/>
              <a:gd name="T42" fmla="*/ 1397 w 3387"/>
              <a:gd name="T43" fmla="*/ 3359 h 3361"/>
              <a:gd name="T44" fmla="*/ 1374 w 3387"/>
              <a:gd name="T45" fmla="*/ 3361 h 3361"/>
              <a:gd name="T46" fmla="*/ 1332 w 3387"/>
              <a:gd name="T47" fmla="*/ 3351 h 3361"/>
              <a:gd name="T48" fmla="*/ 1297 w 3387"/>
              <a:gd name="T49" fmla="*/ 3326 h 3361"/>
              <a:gd name="T50" fmla="*/ 894 w 3387"/>
              <a:gd name="T51" fmla="*/ 2632 h 3361"/>
              <a:gd name="T52" fmla="*/ 45 w 3387"/>
              <a:gd name="T53" fmla="*/ 2292 h 3361"/>
              <a:gd name="T54" fmla="*/ 14 w 3387"/>
              <a:gd name="T55" fmla="*/ 2259 h 3361"/>
              <a:gd name="T56" fmla="*/ 0 w 3387"/>
              <a:gd name="T57" fmla="*/ 2216 h 3361"/>
              <a:gd name="T58" fmla="*/ 4 w 3387"/>
              <a:gd name="T59" fmla="*/ 2171 h 3361"/>
              <a:gd name="T60" fmla="*/ 28 w 3387"/>
              <a:gd name="T61" fmla="*/ 2132 h 3361"/>
              <a:gd name="T62" fmla="*/ 3222 w 3387"/>
              <a:gd name="T63" fmla="*/ 17 h 3361"/>
              <a:gd name="T64" fmla="*/ 3260 w 3387"/>
              <a:gd name="T65" fmla="*/ 2 h 3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87" h="3361">
                <a:moveTo>
                  <a:pt x="3091" y="597"/>
                </a:moveTo>
                <a:lnTo>
                  <a:pt x="1699" y="2738"/>
                </a:lnTo>
                <a:lnTo>
                  <a:pt x="1721" y="2740"/>
                </a:lnTo>
                <a:lnTo>
                  <a:pt x="1743" y="2744"/>
                </a:lnTo>
                <a:lnTo>
                  <a:pt x="1765" y="2751"/>
                </a:lnTo>
                <a:lnTo>
                  <a:pt x="2669" y="3110"/>
                </a:lnTo>
                <a:lnTo>
                  <a:pt x="3091" y="597"/>
                </a:lnTo>
                <a:close/>
                <a:moveTo>
                  <a:pt x="2785" y="559"/>
                </a:moveTo>
                <a:lnTo>
                  <a:pt x="331" y="2181"/>
                </a:lnTo>
                <a:lnTo>
                  <a:pt x="972" y="2437"/>
                </a:lnTo>
                <a:lnTo>
                  <a:pt x="986" y="2445"/>
                </a:lnTo>
                <a:lnTo>
                  <a:pt x="1000" y="2453"/>
                </a:lnTo>
                <a:lnTo>
                  <a:pt x="2785" y="559"/>
                </a:lnTo>
                <a:close/>
                <a:moveTo>
                  <a:pt x="3083" y="396"/>
                </a:moveTo>
                <a:lnTo>
                  <a:pt x="1077" y="2526"/>
                </a:lnTo>
                <a:lnTo>
                  <a:pt x="1077" y="2526"/>
                </a:lnTo>
                <a:lnTo>
                  <a:pt x="1077" y="2527"/>
                </a:lnTo>
                <a:lnTo>
                  <a:pt x="1373" y="3040"/>
                </a:lnTo>
                <a:lnTo>
                  <a:pt x="3083" y="396"/>
                </a:lnTo>
                <a:close/>
                <a:moveTo>
                  <a:pt x="3281" y="0"/>
                </a:moveTo>
                <a:lnTo>
                  <a:pt x="3301" y="2"/>
                </a:lnTo>
                <a:lnTo>
                  <a:pt x="3320" y="7"/>
                </a:lnTo>
                <a:lnTo>
                  <a:pt x="3338" y="17"/>
                </a:lnTo>
                <a:lnTo>
                  <a:pt x="3358" y="32"/>
                </a:lnTo>
                <a:lnTo>
                  <a:pt x="3372" y="51"/>
                </a:lnTo>
                <a:lnTo>
                  <a:pt x="3383" y="74"/>
                </a:lnTo>
                <a:lnTo>
                  <a:pt x="3387" y="97"/>
                </a:lnTo>
                <a:lnTo>
                  <a:pt x="3386" y="121"/>
                </a:lnTo>
                <a:lnTo>
                  <a:pt x="2856" y="3273"/>
                </a:lnTo>
                <a:lnTo>
                  <a:pt x="2850" y="3295"/>
                </a:lnTo>
                <a:lnTo>
                  <a:pt x="2838" y="3316"/>
                </a:lnTo>
                <a:lnTo>
                  <a:pt x="2823" y="3333"/>
                </a:lnTo>
                <a:lnTo>
                  <a:pt x="2803" y="3347"/>
                </a:lnTo>
                <a:lnTo>
                  <a:pt x="2787" y="3355"/>
                </a:lnTo>
                <a:lnTo>
                  <a:pt x="2770" y="3359"/>
                </a:lnTo>
                <a:lnTo>
                  <a:pt x="2751" y="3361"/>
                </a:lnTo>
                <a:lnTo>
                  <a:pt x="2732" y="3359"/>
                </a:lnTo>
                <a:lnTo>
                  <a:pt x="2712" y="3353"/>
                </a:lnTo>
                <a:lnTo>
                  <a:pt x="1686" y="2946"/>
                </a:lnTo>
                <a:lnTo>
                  <a:pt x="1466" y="3309"/>
                </a:lnTo>
                <a:lnTo>
                  <a:pt x="1453" y="3327"/>
                </a:lnTo>
                <a:lnTo>
                  <a:pt x="1437" y="3342"/>
                </a:lnTo>
                <a:lnTo>
                  <a:pt x="1417" y="3352"/>
                </a:lnTo>
                <a:lnTo>
                  <a:pt x="1397" y="3359"/>
                </a:lnTo>
                <a:lnTo>
                  <a:pt x="1375" y="3361"/>
                </a:lnTo>
                <a:lnTo>
                  <a:pt x="1374" y="3361"/>
                </a:lnTo>
                <a:lnTo>
                  <a:pt x="1352" y="3358"/>
                </a:lnTo>
                <a:lnTo>
                  <a:pt x="1332" y="3351"/>
                </a:lnTo>
                <a:lnTo>
                  <a:pt x="1312" y="3341"/>
                </a:lnTo>
                <a:lnTo>
                  <a:pt x="1297" y="3326"/>
                </a:lnTo>
                <a:lnTo>
                  <a:pt x="1284" y="3308"/>
                </a:lnTo>
                <a:lnTo>
                  <a:pt x="894" y="2632"/>
                </a:lnTo>
                <a:lnTo>
                  <a:pt x="66" y="2303"/>
                </a:lnTo>
                <a:lnTo>
                  <a:pt x="45" y="2292"/>
                </a:lnTo>
                <a:lnTo>
                  <a:pt x="28" y="2277"/>
                </a:lnTo>
                <a:lnTo>
                  <a:pt x="14" y="2259"/>
                </a:lnTo>
                <a:lnTo>
                  <a:pt x="4" y="2238"/>
                </a:lnTo>
                <a:lnTo>
                  <a:pt x="0" y="2216"/>
                </a:lnTo>
                <a:lnTo>
                  <a:pt x="0" y="2193"/>
                </a:lnTo>
                <a:lnTo>
                  <a:pt x="4" y="2171"/>
                </a:lnTo>
                <a:lnTo>
                  <a:pt x="14" y="2150"/>
                </a:lnTo>
                <a:lnTo>
                  <a:pt x="28" y="2132"/>
                </a:lnTo>
                <a:lnTo>
                  <a:pt x="45" y="2118"/>
                </a:lnTo>
                <a:lnTo>
                  <a:pt x="3222" y="17"/>
                </a:lnTo>
                <a:lnTo>
                  <a:pt x="3241" y="7"/>
                </a:lnTo>
                <a:lnTo>
                  <a:pt x="3260" y="2"/>
                </a:lnTo>
                <a:lnTo>
                  <a:pt x="3281" y="0"/>
                </a:lnTo>
                <a:close/>
              </a:path>
            </a:pathLst>
          </a:custGeom>
          <a:solidFill>
            <a:schemeClr val="accent2"/>
          </a:solidFill>
          <a:ln w="0">
            <a:solidFill>
              <a:srgbClr val="333333"/>
            </a:solidFill>
            <a:prstDash val="solid"/>
            <a:round/>
            <a:headEnd/>
            <a:tailEnd/>
          </a:ln>
        </p:spPr>
        <p:txBody>
          <a:bodyPr vert="horz" wrap="square" lIns="91418" tIns="45708" rIns="91418" bIns="45708" numCol="1" anchor="t" anchorCtr="0" compatLnSpc="1">
            <a:prstTxWarp prst="textNoShape">
              <a:avLst/>
            </a:prstTxWarp>
          </a:bodyPr>
          <a:lstStyle/>
          <a:p>
            <a:endParaRPr lang="en-US" sz="2400"/>
          </a:p>
        </p:txBody>
      </p:sp>
      <p:sp>
        <p:nvSpPr>
          <p:cNvPr id="17" name="Footer Placeholder 4"/>
          <p:cNvSpPr>
            <a:spLocks noGrp="1"/>
          </p:cNvSpPr>
          <p:nvPr>
            <p:ph type="ftr" sz="quarter" idx="3"/>
          </p:nvPr>
        </p:nvSpPr>
        <p:spPr>
          <a:xfrm>
            <a:off x="4572000" y="4705373"/>
            <a:ext cx="4320000" cy="148167"/>
          </a:xfrm>
          <a:prstGeom prst="rect">
            <a:avLst/>
          </a:prstGeom>
        </p:spPr>
        <p:txBody>
          <a:bodyPr vert="horz" lIns="68564" tIns="0" rIns="68564" bIns="0" anchor="b" anchorCtr="0">
            <a:noAutofit/>
          </a:bodyPr>
          <a:lstStyle>
            <a:lvl1pPr algn="r">
              <a:defRPr sz="1000" i="0" u="none" spc="0">
                <a:solidFill>
                  <a:schemeClr val="accent3"/>
                </a:solidFill>
                <a:latin typeface="Roboto Light"/>
                <a:cs typeface="Roboto Light"/>
              </a:defRPr>
            </a:lvl1pPr>
          </a:lstStyle>
          <a:p>
            <a:r>
              <a:rPr lang="en-US" dirty="0"/>
              <a:t>www.</a:t>
            </a:r>
            <a:r>
              <a:rPr lang="pl-PL" dirty="0"/>
              <a:t>transhad.com</a:t>
            </a:r>
            <a:endParaRPr lang="en-US" dirty="0"/>
          </a:p>
        </p:txBody>
      </p:sp>
    </p:spTree>
    <p:extLst>
      <p:ext uri="{BB962C8B-B14F-4D97-AF65-F5344CB8AC3E}">
        <p14:creationId xmlns:p14="http://schemas.microsoft.com/office/powerpoint/2010/main" val="309351934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1+#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1+#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 calcmode="lin" valueType="num">
                                      <p:cBhvr additive="base">
                                        <p:cTn id="15" dur="500" fill="hold"/>
                                        <p:tgtEl>
                                          <p:spTgt spid="49"/>
                                        </p:tgtEl>
                                        <p:attrNameLst>
                                          <p:attrName>ppt_x</p:attrName>
                                        </p:attrNameLst>
                                      </p:cBhvr>
                                      <p:tavLst>
                                        <p:tav tm="0">
                                          <p:val>
                                            <p:strVal val="1+#ppt_w/2"/>
                                          </p:val>
                                        </p:tav>
                                        <p:tav tm="100000">
                                          <p:val>
                                            <p:strVal val="#ppt_x"/>
                                          </p:val>
                                        </p:tav>
                                      </p:tavLst>
                                    </p:anim>
                                    <p:anim calcmode="lin" valueType="num">
                                      <p:cBhvr additive="base">
                                        <p:cTn id="16" dur="500" fill="hold"/>
                                        <p:tgtEl>
                                          <p:spTgt spid="49"/>
                                        </p:tgtEl>
                                        <p:attrNameLst>
                                          <p:attrName>ppt_y</p:attrName>
                                        </p:attrNameLst>
                                      </p:cBhvr>
                                      <p:tavLst>
                                        <p:tav tm="0">
                                          <p:val>
                                            <p:strVal val="#ppt_y"/>
                                          </p:val>
                                        </p:tav>
                                        <p:tav tm="100000">
                                          <p:val>
                                            <p:strVal val="#ppt_y"/>
                                          </p:val>
                                        </p:tav>
                                      </p:tavLst>
                                    </p:anim>
                                  </p:childTnLst>
                                </p:cTn>
                              </p:par>
                              <p:par>
                                <p:cTn id="17" presetID="12" presetClass="entr" presetSubtype="4"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700"/>
                                        <p:tgtEl>
                                          <p:spTgt spid="47"/>
                                        </p:tgtEl>
                                        <p:attrNameLst>
                                          <p:attrName>ppt_y</p:attrName>
                                        </p:attrNameLst>
                                      </p:cBhvr>
                                      <p:tavLst>
                                        <p:tav tm="0">
                                          <p:val>
                                            <p:strVal val="#ppt_y+#ppt_h*1.125000"/>
                                          </p:val>
                                        </p:tav>
                                        <p:tav tm="100000">
                                          <p:val>
                                            <p:strVal val="#ppt_y"/>
                                          </p:val>
                                        </p:tav>
                                      </p:tavLst>
                                    </p:anim>
                                    <p:animEffect transition="in" filter="wipe(up)">
                                      <p:cBhvr>
                                        <p:cTn id="20" dur="700"/>
                                        <p:tgtEl>
                                          <p:spTgt spid="47"/>
                                        </p:tgtEl>
                                      </p:cBhvr>
                                    </p:animEffect>
                                  </p:childTnLst>
                                </p:cTn>
                              </p:par>
                              <p:par>
                                <p:cTn id="21" presetID="12" presetClass="entr" presetSubtype="4" fill="hold" nodeType="withEffect">
                                  <p:stCondLst>
                                    <p:cond delay="0"/>
                                  </p:stCondLst>
                                  <p:childTnLst>
                                    <p:set>
                                      <p:cBhvr>
                                        <p:cTn id="22" dur="1" fill="hold">
                                          <p:stCondLst>
                                            <p:cond delay="0"/>
                                          </p:stCondLst>
                                        </p:cTn>
                                        <p:tgtEl>
                                          <p:spTgt spid="48"/>
                                        </p:tgtEl>
                                        <p:attrNameLst>
                                          <p:attrName>style.visibility</p:attrName>
                                        </p:attrNameLst>
                                      </p:cBhvr>
                                      <p:to>
                                        <p:strVal val="visible"/>
                                      </p:to>
                                    </p:set>
                                    <p:anim calcmode="lin" valueType="num">
                                      <p:cBhvr additive="base">
                                        <p:cTn id="23" dur="700"/>
                                        <p:tgtEl>
                                          <p:spTgt spid="48"/>
                                        </p:tgtEl>
                                        <p:attrNameLst>
                                          <p:attrName>ppt_y</p:attrName>
                                        </p:attrNameLst>
                                      </p:cBhvr>
                                      <p:tavLst>
                                        <p:tav tm="0">
                                          <p:val>
                                            <p:strVal val="#ppt_y+#ppt_h*1.125000"/>
                                          </p:val>
                                        </p:tav>
                                        <p:tav tm="100000">
                                          <p:val>
                                            <p:strVal val="#ppt_y"/>
                                          </p:val>
                                        </p:tav>
                                      </p:tavLst>
                                    </p:anim>
                                    <p:animEffect transition="in" filter="wipe(up)">
                                      <p:cBhvr>
                                        <p:cTn id="24" dur="700"/>
                                        <p:tgtEl>
                                          <p:spTgt spid="48"/>
                                        </p:tgtEl>
                                      </p:cBhvr>
                                    </p:animEffect>
                                  </p:childTnLst>
                                </p:cTn>
                              </p:par>
                              <p:par>
                                <p:cTn id="25" presetID="12" presetClass="entr" presetSubtype="4"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700"/>
                                        <p:tgtEl>
                                          <p:spTgt spid="3"/>
                                        </p:tgtEl>
                                        <p:attrNameLst>
                                          <p:attrName>ppt_y</p:attrName>
                                        </p:attrNameLst>
                                      </p:cBhvr>
                                      <p:tavLst>
                                        <p:tav tm="0">
                                          <p:val>
                                            <p:strVal val="#ppt_y+#ppt_h*1.125000"/>
                                          </p:val>
                                        </p:tav>
                                        <p:tav tm="100000">
                                          <p:val>
                                            <p:strVal val="#ppt_y"/>
                                          </p:val>
                                        </p:tav>
                                      </p:tavLst>
                                    </p:anim>
                                    <p:animEffect transition="in" filter="wipe(up)">
                                      <p:cBhvr>
                                        <p:cTn id="28" dur="700"/>
                                        <p:tgtEl>
                                          <p:spTgt spid="3"/>
                                        </p:tgtEl>
                                      </p:cBhvr>
                                    </p:animEffect>
                                  </p:childTnLst>
                                </p:cTn>
                              </p:par>
                            </p:childTnLst>
                          </p:cTn>
                        </p:par>
                        <p:par>
                          <p:cTn id="29" fill="hold">
                            <p:stCondLst>
                              <p:cond delay="700"/>
                            </p:stCondLst>
                            <p:childTnLst>
                              <p:par>
                                <p:cTn id="30" presetID="25" presetClass="entr" presetSubtype="0"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33"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34"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5" dur="1000" fill="hold"/>
                                        <p:tgtEl>
                                          <p:spTgt spid="12"/>
                                        </p:tgtEl>
                                        <p:attrNameLst>
                                          <p:attrName>ppt_h</p:attrName>
                                        </p:attrNameLst>
                                      </p:cBhvr>
                                      <p:tavLst>
                                        <p:tav tm="0">
                                          <p:val>
                                            <p:strVal val="#ppt_h"/>
                                          </p:val>
                                        </p:tav>
                                        <p:tav tm="100000">
                                          <p:val>
                                            <p:strVal val="#ppt_h"/>
                                          </p:val>
                                        </p:tav>
                                      </p:tavLst>
                                    </p:anim>
                                    <p:anim calcmode="lin" valueType="num">
                                      <p:cBhvr>
                                        <p:cTn id="36"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7"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8"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9" dur="1000" decel="50000">
                                          <p:stCondLst>
                                            <p:cond delay="0"/>
                                          </p:stCondLst>
                                        </p:cTn>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itle 54"/>
          <p:cNvSpPr>
            <a:spLocks noGrp="1"/>
          </p:cNvSpPr>
          <p:nvPr>
            <p:ph type="title" idx="4294967295"/>
          </p:nvPr>
        </p:nvSpPr>
        <p:spPr>
          <a:xfrm>
            <a:off x="4175087" y="524793"/>
            <a:ext cx="4708415" cy="381000"/>
          </a:xfrm>
        </p:spPr>
        <p:txBody>
          <a:bodyPr/>
          <a:lstStyle/>
          <a:p>
            <a:r>
              <a:rPr lang="pl-PL" b="1" dirty="0">
                <a:solidFill>
                  <a:schemeClr val="accent3">
                    <a:lumMod val="60000"/>
                    <a:lumOff val="40000"/>
                  </a:schemeClr>
                </a:solidFill>
              </a:rPr>
              <a:t>Rolling </a:t>
            </a:r>
            <a:r>
              <a:rPr lang="pl-PL" b="1" dirty="0" err="1">
                <a:solidFill>
                  <a:schemeClr val="accent3">
                    <a:lumMod val="60000"/>
                    <a:lumOff val="40000"/>
                  </a:schemeClr>
                </a:solidFill>
              </a:rPr>
              <a:t>stock</a:t>
            </a:r>
            <a:endParaRPr lang="en-US" b="1" dirty="0">
              <a:solidFill>
                <a:schemeClr val="accent3">
                  <a:lumMod val="60000"/>
                  <a:lumOff val="40000"/>
                </a:schemeClr>
              </a:solidFill>
            </a:endParaRPr>
          </a:p>
        </p:txBody>
      </p:sp>
      <p:sp>
        <p:nvSpPr>
          <p:cNvPr id="57" name="Text Placeholder 56"/>
          <p:cNvSpPr>
            <a:spLocks noGrp="1"/>
          </p:cNvSpPr>
          <p:nvPr>
            <p:ph type="body" sz="quarter" idx="21"/>
          </p:nvPr>
        </p:nvSpPr>
        <p:spPr>
          <a:xfrm>
            <a:off x="4175088" y="1165025"/>
            <a:ext cx="4639304" cy="990600"/>
          </a:xfrm>
          <a:prstGeom prst="rect">
            <a:avLst/>
          </a:prstGeom>
        </p:spPr>
        <p:txBody>
          <a:bodyPr/>
          <a:lstStyle/>
          <a:p>
            <a:r>
              <a:rPr lang="en-US" sz="900" dirty="0"/>
              <a:t>We are able to provide you with 17 car haulers together with a team of professionally trained employees. Our forwarders and drivers know probably everything about the transport and logistics. Thanks to the continuous investments in people and equipment we consecutively increase the level of services we provide.</a:t>
            </a:r>
          </a:p>
        </p:txBody>
      </p:sp>
      <p:pic>
        <p:nvPicPr>
          <p:cNvPr id="3" name="Zástupný symbol obsahu 2"/>
          <p:cNvPicPr>
            <a:picLocks noGrp="1" noChangeAspect="1"/>
          </p:cNvPicPr>
          <p:nvPr>
            <p:ph sz="quarter" idx="20"/>
          </p:nvPr>
        </p:nvPicPr>
        <p:blipFill rotWithShape="1">
          <a:blip r:embed="rId3" cstate="print">
            <a:extLst>
              <a:ext uri="{28A0092B-C50C-407E-A947-70E740481C1C}">
                <a14:useLocalDpi xmlns:a14="http://schemas.microsoft.com/office/drawing/2010/main" val="0"/>
              </a:ext>
            </a:extLst>
          </a:blip>
          <a:srcRect t="25394" r="-76" b="12880"/>
          <a:stretch/>
        </p:blipFill>
        <p:spPr>
          <a:xfrm>
            <a:off x="-278" y="1"/>
            <a:ext cx="3672000" cy="1273968"/>
          </a:xfrm>
          <a:prstGeom prst="rect">
            <a:avLst/>
          </a:prstGeom>
          <a:solidFill>
            <a:srgbClr val="FFFFFF">
              <a:shade val="85000"/>
            </a:srgbClr>
          </a:solidFill>
          <a:ln w="28575"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Zástupný symbol obsahu 4"/>
          <p:cNvPicPr>
            <a:picLocks noGrp="1" noChangeAspect="1"/>
          </p:cNvPicPr>
          <p:nvPr>
            <p:ph sz="quarter" idx="19"/>
          </p:nvPr>
        </p:nvPicPr>
        <p:blipFill rotWithShape="1">
          <a:blip r:embed="rId4" cstate="print">
            <a:extLst>
              <a:ext uri="{28A0092B-C50C-407E-A947-70E740481C1C}">
                <a14:useLocalDpi xmlns:a14="http://schemas.microsoft.com/office/drawing/2010/main" val="0"/>
              </a:ext>
            </a:extLst>
          </a:blip>
          <a:srcRect l="-8" t="20487" r="8" b="16798"/>
          <a:stretch/>
        </p:blipFill>
        <p:spPr>
          <a:xfrm>
            <a:off x="-278" y="1276357"/>
            <a:ext cx="3672000" cy="1295395"/>
          </a:xfrm>
          <a:prstGeom prst="rect">
            <a:avLst/>
          </a:prstGeom>
          <a:solidFill>
            <a:srgbClr val="FFFFFF">
              <a:shade val="85000"/>
            </a:srgbClr>
          </a:solidFill>
          <a:ln w="28575"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Zástupný symbol obsahu 6"/>
          <p:cNvPicPr>
            <a:picLocks noGrp="1"/>
          </p:cNvPicPr>
          <p:nvPr>
            <p:ph sz="quarter" idx="15"/>
          </p:nvPr>
        </p:nvPicPr>
        <p:blipFill>
          <a:blip r:embed="rId5">
            <a:extLst>
              <a:ext uri="{28A0092B-C50C-407E-A947-70E740481C1C}">
                <a14:useLocalDpi xmlns:a14="http://schemas.microsoft.com/office/drawing/2010/main" val="0"/>
              </a:ext>
            </a:extLst>
          </a:blip>
          <a:stretch>
            <a:fillRect/>
          </a:stretch>
        </p:blipFill>
        <p:spPr>
          <a:xfrm>
            <a:off x="12358" y="2571750"/>
            <a:ext cx="3654000" cy="2556000"/>
          </a:xfrm>
          <a:prstGeom prst="rect">
            <a:avLst/>
          </a:prstGeom>
          <a:solidFill>
            <a:srgbClr val="FFFFFF">
              <a:shade val="85000"/>
            </a:srgbClr>
          </a:solidFill>
          <a:ln w="28575"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Symbol zastępczy zawartości 10"/>
          <p:cNvPicPr>
            <a:picLocks noGrp="1"/>
          </p:cNvPicPr>
          <p:nvPr>
            <p:ph sz="quarter" idx="13"/>
          </p:nvPr>
        </p:nvPicPr>
        <p:blipFill>
          <a:blip r:embed="rId6">
            <a:extLst>
              <a:ext uri="{28A0092B-C50C-407E-A947-70E740481C1C}">
                <a14:useLocalDpi xmlns:a14="http://schemas.microsoft.com/office/drawing/2010/main" val="0"/>
              </a:ext>
            </a:extLst>
          </a:blip>
          <a:stretch>
            <a:fillRect/>
          </a:stretch>
        </p:blipFill>
        <p:spPr>
          <a:xfrm>
            <a:off x="3683402" y="2572918"/>
            <a:ext cx="5438877" cy="2556000"/>
          </a:xfrm>
          <a:ln w="28575">
            <a:solidFill>
              <a:schemeClr val="bg1"/>
            </a:solidFill>
          </a:ln>
        </p:spPr>
      </p:pic>
    </p:spTree>
    <p:extLst>
      <p:ext uri="{BB962C8B-B14F-4D97-AF65-F5344CB8AC3E}">
        <p14:creationId xmlns:p14="http://schemas.microsoft.com/office/powerpoint/2010/main" val="306208480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ummit_1-PowerPoint-Template">
  <a:themeElements>
    <a:clrScheme name="default light">
      <a:dk1>
        <a:srgbClr val="797979"/>
      </a:dk1>
      <a:lt1>
        <a:srgbClr val="FFFFFF"/>
      </a:lt1>
      <a:dk2>
        <a:srgbClr val="21242F"/>
      </a:dk2>
      <a:lt2>
        <a:srgbClr val="FFFFFF"/>
      </a:lt2>
      <a:accent1>
        <a:srgbClr val="21242F"/>
      </a:accent1>
      <a:accent2>
        <a:srgbClr val="EA3945"/>
      </a:accent2>
      <a:accent3>
        <a:srgbClr val="A6B5BF"/>
      </a:accent3>
      <a:accent4>
        <a:srgbClr val="575B66"/>
      </a:accent4>
      <a:accent5>
        <a:srgbClr val="777D8C"/>
      </a:accent5>
      <a:accent6>
        <a:srgbClr val="9599A6"/>
      </a:accent6>
      <a:hlink>
        <a:srgbClr val="EA3945"/>
      </a:hlink>
      <a:folHlink>
        <a:srgbClr val="A6B5BF"/>
      </a:folHlink>
    </a:clrScheme>
    <a:fontScheme name="Office 2">
      <a:majorFont>
        <a:latin typeface="Roboto Light"/>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Roboto Light"/>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ummit-01" id="{839AE325-EC27-41C2-BB25-10380FDE0E63}" vid="{E1FF81CA-314F-4FFD-8BAF-9534A298B5B6}"/>
    </a:ext>
  </a:extLst>
</a:theme>
</file>

<file path=ppt/theme/theme10.xml><?xml version="1.0" encoding="utf-8"?>
<a:theme xmlns:a="http://schemas.openxmlformats.org/drawingml/2006/main" name="Initial 2 Master">
  <a:themeElements>
    <a:clrScheme name="default light">
      <a:dk1>
        <a:srgbClr val="797979"/>
      </a:dk1>
      <a:lt1>
        <a:srgbClr val="FFFFFF"/>
      </a:lt1>
      <a:dk2>
        <a:srgbClr val="21242F"/>
      </a:dk2>
      <a:lt2>
        <a:srgbClr val="FFFFFF"/>
      </a:lt2>
      <a:accent1>
        <a:srgbClr val="21242F"/>
      </a:accent1>
      <a:accent2>
        <a:srgbClr val="EA3945"/>
      </a:accent2>
      <a:accent3>
        <a:srgbClr val="A6B5BF"/>
      </a:accent3>
      <a:accent4>
        <a:srgbClr val="575B66"/>
      </a:accent4>
      <a:accent5>
        <a:srgbClr val="777D8C"/>
      </a:accent5>
      <a:accent6>
        <a:srgbClr val="9599A6"/>
      </a:accent6>
      <a:hlink>
        <a:srgbClr val="EA3945"/>
      </a:hlink>
      <a:folHlink>
        <a:srgbClr val="A6B5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Map Master">
  <a:themeElements>
    <a:clrScheme name="default light">
      <a:dk1>
        <a:srgbClr val="797979"/>
      </a:dk1>
      <a:lt1>
        <a:srgbClr val="FFFFFF"/>
      </a:lt1>
      <a:dk2>
        <a:srgbClr val="21242F"/>
      </a:dk2>
      <a:lt2>
        <a:srgbClr val="FFFFFF"/>
      </a:lt2>
      <a:accent1>
        <a:srgbClr val="21242F"/>
      </a:accent1>
      <a:accent2>
        <a:srgbClr val="EA3945"/>
      </a:accent2>
      <a:accent3>
        <a:srgbClr val="A6B5BF"/>
      </a:accent3>
      <a:accent4>
        <a:srgbClr val="575B66"/>
      </a:accent4>
      <a:accent5>
        <a:srgbClr val="777D8C"/>
      </a:accent5>
      <a:accent6>
        <a:srgbClr val="9599A6"/>
      </a:accent6>
      <a:hlink>
        <a:srgbClr val="EA3945"/>
      </a:hlink>
      <a:folHlink>
        <a:srgbClr val="A6B5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asic Centered Master">
  <a:themeElements>
    <a:clrScheme name="default light">
      <a:dk1>
        <a:srgbClr val="797979"/>
      </a:dk1>
      <a:lt1>
        <a:srgbClr val="FFFFFF"/>
      </a:lt1>
      <a:dk2>
        <a:srgbClr val="21242F"/>
      </a:dk2>
      <a:lt2>
        <a:srgbClr val="FFFFFF"/>
      </a:lt2>
      <a:accent1>
        <a:srgbClr val="21242F"/>
      </a:accent1>
      <a:accent2>
        <a:srgbClr val="EA3945"/>
      </a:accent2>
      <a:accent3>
        <a:srgbClr val="A6B5BF"/>
      </a:accent3>
      <a:accent4>
        <a:srgbClr val="575B66"/>
      </a:accent4>
      <a:accent5>
        <a:srgbClr val="777D8C"/>
      </a:accent5>
      <a:accent6>
        <a:srgbClr val="9599A6"/>
      </a:accent6>
      <a:hlink>
        <a:srgbClr val="EA3945"/>
      </a:hlink>
      <a:folHlink>
        <a:srgbClr val="A6B5BF"/>
      </a:folHlink>
    </a:clrScheme>
    <a:fontScheme name="Office 2">
      <a:majorFont>
        <a:latin typeface="Roboto Light"/>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Roboto Light"/>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ummit-01" id="{839AE325-EC27-41C2-BB25-10380FDE0E63}" vid="{E1FF81CA-314F-4FFD-8BAF-9534A298B5B6}"/>
    </a:ext>
  </a:extLst>
</a:theme>
</file>

<file path=ppt/theme/theme3.xml><?xml version="1.0" encoding="utf-8"?>
<a:theme xmlns:a="http://schemas.openxmlformats.org/drawingml/2006/main" name="Mock-Up Master">
  <a:themeElements>
    <a:clrScheme name="default light">
      <a:dk1>
        <a:srgbClr val="797979"/>
      </a:dk1>
      <a:lt1>
        <a:srgbClr val="FFFFFF"/>
      </a:lt1>
      <a:dk2>
        <a:srgbClr val="21242F"/>
      </a:dk2>
      <a:lt2>
        <a:srgbClr val="FFFFFF"/>
      </a:lt2>
      <a:accent1>
        <a:srgbClr val="21242F"/>
      </a:accent1>
      <a:accent2>
        <a:srgbClr val="EA3945"/>
      </a:accent2>
      <a:accent3>
        <a:srgbClr val="A6B5BF"/>
      </a:accent3>
      <a:accent4>
        <a:srgbClr val="575B66"/>
      </a:accent4>
      <a:accent5>
        <a:srgbClr val="777D8C"/>
      </a:accent5>
      <a:accent6>
        <a:srgbClr val="9599A6"/>
      </a:accent6>
      <a:hlink>
        <a:srgbClr val="EA3945"/>
      </a:hlink>
      <a:folHlink>
        <a:srgbClr val="A6B5BF"/>
      </a:folHlink>
    </a:clrScheme>
    <a:fontScheme name="Office 2">
      <a:majorFont>
        <a:latin typeface="Roboto Light"/>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Roboto Light"/>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ummit-01" id="{839AE325-EC27-41C2-BB25-10380FDE0E63}" vid="{E1FF81CA-314F-4FFD-8BAF-9534A298B5B6}"/>
    </a:ext>
  </a:extLst>
</a:theme>
</file>

<file path=ppt/theme/theme4.xml><?xml version="1.0" encoding="utf-8"?>
<a:theme xmlns:a="http://schemas.openxmlformats.org/drawingml/2006/main" name="Portfolio/Grid Master">
  <a:themeElements>
    <a:clrScheme name="default light">
      <a:dk1>
        <a:srgbClr val="797979"/>
      </a:dk1>
      <a:lt1>
        <a:srgbClr val="FFFFFF"/>
      </a:lt1>
      <a:dk2>
        <a:srgbClr val="21242F"/>
      </a:dk2>
      <a:lt2>
        <a:srgbClr val="FFFFFF"/>
      </a:lt2>
      <a:accent1>
        <a:srgbClr val="21242F"/>
      </a:accent1>
      <a:accent2>
        <a:srgbClr val="EA3945"/>
      </a:accent2>
      <a:accent3>
        <a:srgbClr val="A6B5BF"/>
      </a:accent3>
      <a:accent4>
        <a:srgbClr val="575B66"/>
      </a:accent4>
      <a:accent5>
        <a:srgbClr val="777D8C"/>
      </a:accent5>
      <a:accent6>
        <a:srgbClr val="9599A6"/>
      </a:accent6>
      <a:hlink>
        <a:srgbClr val="EA3945"/>
      </a:hlink>
      <a:folHlink>
        <a:srgbClr val="A6B5BF"/>
      </a:folHlink>
    </a:clrScheme>
    <a:fontScheme name="Office 2">
      <a:majorFont>
        <a:latin typeface="Roboto Light"/>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Roboto Light"/>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ummit-01" id="{839AE325-EC27-41C2-BB25-10380FDE0E63}" vid="{E1FF81CA-314F-4FFD-8BAF-9534A298B5B6}"/>
    </a:ext>
  </a:extLst>
</a:theme>
</file>

<file path=ppt/theme/theme5.xml><?xml version="1.0" encoding="utf-8"?>
<a:theme xmlns:a="http://schemas.openxmlformats.org/drawingml/2006/main" name="Portfolio/Creative Master">
  <a:themeElements>
    <a:clrScheme name="default light">
      <a:dk1>
        <a:srgbClr val="797979"/>
      </a:dk1>
      <a:lt1>
        <a:srgbClr val="FFFFFF"/>
      </a:lt1>
      <a:dk2>
        <a:srgbClr val="21242F"/>
      </a:dk2>
      <a:lt2>
        <a:srgbClr val="FFFFFF"/>
      </a:lt2>
      <a:accent1>
        <a:srgbClr val="21242F"/>
      </a:accent1>
      <a:accent2>
        <a:srgbClr val="EA3945"/>
      </a:accent2>
      <a:accent3>
        <a:srgbClr val="A6B5BF"/>
      </a:accent3>
      <a:accent4>
        <a:srgbClr val="575B66"/>
      </a:accent4>
      <a:accent5>
        <a:srgbClr val="777D8C"/>
      </a:accent5>
      <a:accent6>
        <a:srgbClr val="9599A6"/>
      </a:accent6>
      <a:hlink>
        <a:srgbClr val="EA3945"/>
      </a:hlink>
      <a:folHlink>
        <a:srgbClr val="A6B5B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ummit-01" id="{839AE325-EC27-41C2-BB25-10380FDE0E63}" vid="{E1FF81CA-314F-4FFD-8BAF-9534A298B5B6}"/>
    </a:ext>
  </a:extLst>
</a:theme>
</file>

<file path=ppt/theme/theme6.xml><?xml version="1.0" encoding="utf-8"?>
<a:theme xmlns:a="http://schemas.openxmlformats.org/drawingml/2006/main" name="Portfolio/Detail Master">
  <a:themeElements>
    <a:clrScheme name="default light">
      <a:dk1>
        <a:srgbClr val="797979"/>
      </a:dk1>
      <a:lt1>
        <a:srgbClr val="FFFFFF"/>
      </a:lt1>
      <a:dk2>
        <a:srgbClr val="21242F"/>
      </a:dk2>
      <a:lt2>
        <a:srgbClr val="FFFFFF"/>
      </a:lt2>
      <a:accent1>
        <a:srgbClr val="21242F"/>
      </a:accent1>
      <a:accent2>
        <a:srgbClr val="EA3945"/>
      </a:accent2>
      <a:accent3>
        <a:srgbClr val="A6B5BF"/>
      </a:accent3>
      <a:accent4>
        <a:srgbClr val="575B66"/>
      </a:accent4>
      <a:accent5>
        <a:srgbClr val="777D8C"/>
      </a:accent5>
      <a:accent6>
        <a:srgbClr val="9599A6"/>
      </a:accent6>
      <a:hlink>
        <a:srgbClr val="EA3945"/>
      </a:hlink>
      <a:folHlink>
        <a:srgbClr val="A6B5BF"/>
      </a:folHlink>
    </a:clrScheme>
    <a:fontScheme name="Office 2">
      <a:majorFont>
        <a:latin typeface="Roboto Light"/>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Roboto Light"/>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ummit-01" id="{839AE325-EC27-41C2-BB25-10380FDE0E63}" vid="{E1FF81CA-314F-4FFD-8BAF-9534A298B5B6}"/>
    </a:ext>
  </a:extLst>
</a:theme>
</file>

<file path=ppt/theme/theme7.xml><?xml version="1.0" encoding="utf-8"?>
<a:theme xmlns:a="http://schemas.openxmlformats.org/drawingml/2006/main" name="Chart Master">
  <a:themeElements>
    <a:clrScheme name="default light">
      <a:dk1>
        <a:srgbClr val="797979"/>
      </a:dk1>
      <a:lt1>
        <a:srgbClr val="FFFFFF"/>
      </a:lt1>
      <a:dk2>
        <a:srgbClr val="21242F"/>
      </a:dk2>
      <a:lt2>
        <a:srgbClr val="FFFFFF"/>
      </a:lt2>
      <a:accent1>
        <a:srgbClr val="21242F"/>
      </a:accent1>
      <a:accent2>
        <a:srgbClr val="EA3945"/>
      </a:accent2>
      <a:accent3>
        <a:srgbClr val="A6B5BF"/>
      </a:accent3>
      <a:accent4>
        <a:srgbClr val="575B66"/>
      </a:accent4>
      <a:accent5>
        <a:srgbClr val="777D8C"/>
      </a:accent5>
      <a:accent6>
        <a:srgbClr val="9599A6"/>
      </a:accent6>
      <a:hlink>
        <a:srgbClr val="EA3945"/>
      </a:hlink>
      <a:folHlink>
        <a:srgbClr val="A6B5BF"/>
      </a:folHlink>
    </a:clrScheme>
    <a:fontScheme name="Office 2">
      <a:majorFont>
        <a:latin typeface="Roboto Light"/>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Roboto Light"/>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ummit-01" id="{839AE325-EC27-41C2-BB25-10380FDE0E63}" vid="{E1FF81CA-314F-4FFD-8BAF-9534A298B5B6}"/>
    </a:ext>
  </a:extLst>
</a:theme>
</file>

<file path=ppt/theme/theme8.xml><?xml version="1.0" encoding="utf-8"?>
<a:theme xmlns:a="http://schemas.openxmlformats.org/drawingml/2006/main" name="Initial Master">
  <a:themeElements>
    <a:clrScheme name="default light">
      <a:dk1>
        <a:srgbClr val="797979"/>
      </a:dk1>
      <a:lt1>
        <a:srgbClr val="FFFFFF"/>
      </a:lt1>
      <a:dk2>
        <a:srgbClr val="21242F"/>
      </a:dk2>
      <a:lt2>
        <a:srgbClr val="FFFFFF"/>
      </a:lt2>
      <a:accent1>
        <a:srgbClr val="21242F"/>
      </a:accent1>
      <a:accent2>
        <a:srgbClr val="EA3945"/>
      </a:accent2>
      <a:accent3>
        <a:srgbClr val="A6B5BF"/>
      </a:accent3>
      <a:accent4>
        <a:srgbClr val="575B66"/>
      </a:accent4>
      <a:accent5>
        <a:srgbClr val="777D8C"/>
      </a:accent5>
      <a:accent6>
        <a:srgbClr val="9599A6"/>
      </a:accent6>
      <a:hlink>
        <a:srgbClr val="EA3945"/>
      </a:hlink>
      <a:folHlink>
        <a:srgbClr val="A6B5BF"/>
      </a:folHlink>
    </a:clrScheme>
    <a:fontScheme name="Office 2">
      <a:majorFont>
        <a:latin typeface="Roboto Light"/>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Roboto Light"/>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Break Master">
  <a:themeElements>
    <a:clrScheme name="default light">
      <a:dk1>
        <a:srgbClr val="797979"/>
      </a:dk1>
      <a:lt1>
        <a:srgbClr val="FFFFFF"/>
      </a:lt1>
      <a:dk2>
        <a:srgbClr val="21242F"/>
      </a:dk2>
      <a:lt2>
        <a:srgbClr val="FFFFFF"/>
      </a:lt2>
      <a:accent1>
        <a:srgbClr val="21242F"/>
      </a:accent1>
      <a:accent2>
        <a:srgbClr val="EA3945"/>
      </a:accent2>
      <a:accent3>
        <a:srgbClr val="A6B5BF"/>
      </a:accent3>
      <a:accent4>
        <a:srgbClr val="575B66"/>
      </a:accent4>
      <a:accent5>
        <a:srgbClr val="777D8C"/>
      </a:accent5>
      <a:accent6>
        <a:srgbClr val="9599A6"/>
      </a:accent6>
      <a:hlink>
        <a:srgbClr val="EA3945"/>
      </a:hlink>
      <a:folHlink>
        <a:srgbClr val="A6B5BF"/>
      </a:folHlink>
    </a:clrScheme>
    <a:fontScheme name="Office 2">
      <a:majorFont>
        <a:latin typeface="Roboto Light"/>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Roboto Light"/>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6348</TotalTime>
  <Words>522</Words>
  <Application>Microsoft Office PowerPoint</Application>
  <PresentationFormat>Pokaz na ekranie (16:9)</PresentationFormat>
  <Paragraphs>64</Paragraphs>
  <Slides>16</Slides>
  <Notes>15</Notes>
  <HiddenSlides>0</HiddenSlides>
  <MMClips>0</MMClips>
  <ScaleCrop>false</ScaleCrop>
  <HeadingPairs>
    <vt:vector size="6" baseType="variant">
      <vt:variant>
        <vt:lpstr>Używane czcionki</vt:lpstr>
      </vt:variant>
      <vt:variant>
        <vt:i4>6</vt:i4>
      </vt:variant>
      <vt:variant>
        <vt:lpstr>Motyw</vt:lpstr>
      </vt:variant>
      <vt:variant>
        <vt:i4>11</vt:i4>
      </vt:variant>
      <vt:variant>
        <vt:lpstr>Tytuły slajdów</vt:lpstr>
      </vt:variant>
      <vt:variant>
        <vt:i4>16</vt:i4>
      </vt:variant>
    </vt:vector>
  </HeadingPairs>
  <TitlesOfParts>
    <vt:vector size="33" baseType="lpstr">
      <vt:lpstr>Arial</vt:lpstr>
      <vt:lpstr>Open Sans</vt:lpstr>
      <vt:lpstr>Calibri</vt:lpstr>
      <vt:lpstr>Roboto Black</vt:lpstr>
      <vt:lpstr>Roboto</vt:lpstr>
      <vt:lpstr>Roboto Light</vt:lpstr>
      <vt:lpstr>Summit_1-PowerPoint-Template</vt:lpstr>
      <vt:lpstr>Basic Centered Master</vt:lpstr>
      <vt:lpstr>Mock-Up Master</vt:lpstr>
      <vt:lpstr>Portfolio/Grid Master</vt:lpstr>
      <vt:lpstr>Portfolio/Creative Master</vt:lpstr>
      <vt:lpstr>Portfolio/Detail Master</vt:lpstr>
      <vt:lpstr>Chart Master</vt:lpstr>
      <vt:lpstr>Initial Master</vt:lpstr>
      <vt:lpstr>Break Master</vt:lpstr>
      <vt:lpstr>Initial 2 Master</vt:lpstr>
      <vt:lpstr>Map Master</vt:lpstr>
      <vt:lpstr>Prezentacja programu PowerPoint</vt:lpstr>
      <vt:lpstr>Prezentacja programu PowerPoint</vt:lpstr>
      <vt:lpstr>Location</vt:lpstr>
      <vt:lpstr>Prezentacja programu PowerPoint</vt:lpstr>
      <vt:lpstr>Prezentacja programu PowerPoint</vt:lpstr>
      <vt:lpstr>Prezentacja programu PowerPoint</vt:lpstr>
      <vt:lpstr>We provide transport services around the whole Western Europe.</vt:lpstr>
      <vt:lpstr>Prezentacja programu PowerPoint</vt:lpstr>
      <vt:lpstr>Rolling stock</vt:lpstr>
      <vt:lpstr>Safety</vt:lpstr>
      <vt:lpstr>Prezentacja programu PowerPoint</vt:lpstr>
      <vt:lpstr>By entrusting your cargo to our company you are certain that we will take care of:</vt:lpstr>
      <vt:lpstr>Why is it worth to establish a cooperation with our company?</vt:lpstr>
      <vt:lpstr>The choice of Transhad guarantees: </vt:lpstr>
      <vt:lpstr>Prezentacja programu PowerPoint</vt:lpstr>
      <vt:lpstr>Thank you for your attention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firmy</dc:title>
  <dc:subject/>
  <dc:creator>Transhad</dc:creator>
  <cp:keywords/>
  <dc:description/>
  <cp:lastModifiedBy>Damian Zelwach</cp:lastModifiedBy>
  <cp:revision>137</cp:revision>
  <dcterms:created xsi:type="dcterms:W3CDTF">2014-10-25T17:49:30Z</dcterms:created>
  <dcterms:modified xsi:type="dcterms:W3CDTF">2017-03-02T23:04:31Z</dcterms:modified>
  <cp:category>Light Blue</cp:category>
</cp:coreProperties>
</file>